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1" r:id="rId2"/>
    <p:sldId id="276" r:id="rId3"/>
    <p:sldId id="258" r:id="rId4"/>
    <p:sldId id="264" r:id="rId5"/>
    <p:sldId id="265" r:id="rId6"/>
    <p:sldId id="266" r:id="rId7"/>
    <p:sldId id="267" r:id="rId8"/>
    <p:sldId id="268" r:id="rId9"/>
    <p:sldId id="277" r:id="rId10"/>
    <p:sldId id="269" r:id="rId11"/>
    <p:sldId id="271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22" autoAdjust="0"/>
  </p:normalViewPr>
  <p:slideViewPr>
    <p:cSldViewPr>
      <p:cViewPr>
        <p:scale>
          <a:sx n="82" d="100"/>
          <a:sy n="82" d="100"/>
        </p:scale>
        <p:origin x="-804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4C7EC-8494-4D6C-8D94-FEECF32C750D}" type="datetimeFigureOut">
              <a:rPr lang="nl-NL" smtClean="0"/>
              <a:t>17-2-2012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877DE-5131-4927-8288-0FEA7FC4E3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7695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877DE-5131-4927-8288-0FEA7FC4E3B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11757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877DE-5131-4927-8288-0FEA7FC4E3BC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341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877DE-5131-4927-8288-0FEA7FC4E3BC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3412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877DE-5131-4927-8288-0FEA7FC4E3BC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3412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877DE-5131-4927-8288-0FEA7FC4E3BC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3412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877DE-5131-4927-8288-0FEA7FC4E3BC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3412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877DE-5131-4927-8288-0FEA7FC4E3BC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341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877DE-5131-4927-8288-0FEA7FC4E3B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1175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877DE-5131-4927-8288-0FEA7FC4E3B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341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877DE-5131-4927-8288-0FEA7FC4E3B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341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877DE-5131-4927-8288-0FEA7FC4E3B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341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877DE-5131-4927-8288-0FEA7FC4E3B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341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877DE-5131-4927-8288-0FEA7FC4E3B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341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877DE-5131-4927-8288-0FEA7FC4E3B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341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877DE-5131-4927-8288-0FEA7FC4E3BC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1175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17-2-2012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17-2-2012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17-2-2012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541802"/>
            <a:ext cx="256032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106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-op de tast: waar gaan wij de mist in?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751" y="287168"/>
            <a:ext cx="1097375" cy="108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42" y="287168"/>
            <a:ext cx="768163" cy="102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126" y="314603"/>
            <a:ext cx="826689" cy="1055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914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-op de tast: waar gaan wij de mist in?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-kerkstrijd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751" y="287168"/>
            <a:ext cx="1097375" cy="108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42" y="287168"/>
            <a:ext cx="768163" cy="102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126" y="314603"/>
            <a:ext cx="826689" cy="1055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756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-op de tast: waar gaan wij de mist in?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-kerkstrijd: er is zomaar verkramping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751" y="287168"/>
            <a:ext cx="1097375" cy="108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42" y="287168"/>
            <a:ext cx="768163" cy="102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126" y="314603"/>
            <a:ext cx="826689" cy="1055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444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-op de tast: waar gaan wij de mist in?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-kerkstrijd: er is zomaar verkramping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-vandaag: geef God de ruimte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751" y="287168"/>
            <a:ext cx="1097375" cy="108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42" y="287168"/>
            <a:ext cx="768163" cy="102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126" y="314603"/>
            <a:ext cx="826689" cy="1055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942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-op de tast: waar gaan wij de mist in?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-kerkstrijd: er is zomaar verkramping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-vandaag: geef God de ruimte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-laat Christus centraal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751" y="287168"/>
            <a:ext cx="1097375" cy="108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42" y="287168"/>
            <a:ext cx="768163" cy="102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126" y="314603"/>
            <a:ext cx="826689" cy="1055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35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-op de tast: waar gaan wij de mist in?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-kerkstrijd: er is zomaar verkramping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-vandaag: geef God de ruimte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-laat Christus centraal: Hem alleen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751" y="287168"/>
            <a:ext cx="1097375" cy="108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42" y="287168"/>
            <a:ext cx="768163" cy="102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126" y="314603"/>
            <a:ext cx="826689" cy="1055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308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344" y="1412776"/>
            <a:ext cx="3659505" cy="3610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70" y="1507969"/>
            <a:ext cx="256032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849" y="1507969"/>
            <a:ext cx="2755151" cy="3515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244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-bijzonder moment: hen alleen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097375" cy="108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230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-bijzonder moment: hen alleen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-hemels licht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097375" cy="108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358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-bijzonder moment: hen alleen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-hemels licht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-Elia &amp; Mozes: in gesprek met profeten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097375" cy="108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851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-bijzonder moment: hen alleen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-hemels licht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-Elia &amp; Mozes: in gesprek met profeten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-in eigen woorden: dat was dom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097375" cy="108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81" y="3717032"/>
            <a:ext cx="768163" cy="102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267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-bijzonder moment: hen alleen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-hemels licht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-Elia &amp; Mozes: in gesprek met profeten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-in eigen woorden: dat was dom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-z’n fout: omgekeerde verhoudingen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097375" cy="108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81" y="3717032"/>
            <a:ext cx="768163" cy="102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441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-bijzonder moment: hen alleen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-hemels licht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-Elia &amp; Mozes: in gesprek met profeten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-in eigen woorden: dat was dom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-z’n fout: omgekeerde verhoudingen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-Gods stem corrigeert, maar straft niet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097375" cy="108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81" y="3717032"/>
            <a:ext cx="768163" cy="102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462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344" y="1412776"/>
            <a:ext cx="3659505" cy="3610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70" y="1507969"/>
            <a:ext cx="256032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849" y="1507969"/>
            <a:ext cx="2755151" cy="3515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158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328</Words>
  <Application>Microsoft Office PowerPoint</Application>
  <PresentationFormat>Diavoorstelling (4:3)</PresentationFormat>
  <Paragraphs>172</Paragraphs>
  <Slides>15</Slides>
  <Notes>15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Office-thema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Rinze</cp:lastModifiedBy>
  <cp:revision>17</cp:revision>
  <dcterms:created xsi:type="dcterms:W3CDTF">2011-01-12T19:49:53Z</dcterms:created>
  <dcterms:modified xsi:type="dcterms:W3CDTF">2012-02-17T08:30:03Z</dcterms:modified>
</cp:coreProperties>
</file>