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87EC7-3088-479C-AF44-A0E255DFF454}" type="datetimeFigureOut">
              <a:rPr lang="nl-NL" smtClean="0"/>
              <a:t>14-6-2012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F3BA8-7C36-4EF3-B43C-A7997A96A0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344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904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90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3BA8-7C36-4EF3-B43C-A7997A96A06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7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 descr="http://www.cip.nl/images/2010/2906/schaa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90525"/>
            <a:ext cx="4381500" cy="607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			dwaas!	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 Kor. 1, 23)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boos!	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(Matteüs 16, 22)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84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			dwaas!	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 Kor. 1, 23)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boos!	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(Matteüs 16, 22)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verdrietig…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0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			dwaas!	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 Kor. 1, 23)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boos!	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(Matteüs 16, 22)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verdrietig…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(Lucas 7, 37)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68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– 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onze plaats…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05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– 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onze plaats…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een kapotte wereld, door ons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52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– 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onze plaats…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een kapotte wereld, door ons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onschuldige slachtoffers, door ons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76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– 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onze plaats…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een kapotte wereld, door ons 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onschuldige slachtoffers, door ons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wij hebben God nodig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90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 descr="http://www.cip.nl/images/2010/2906/schaa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90525"/>
            <a:ext cx="4381500" cy="607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0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01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ilosofen:	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90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ilosofen:	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rampen:		Hij doet er niets 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36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ilosofen:	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rampen:		Hij doet er niets 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dus: 		we schrijven Hem af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8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42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			dwaas!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18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			dwaas!	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 Kor. 1, 23)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0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vermoord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‘God is dood’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een offerlam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			dwaas!		</a:t>
            </a:r>
            <a:r>
              <a:rPr lang="nl-NL" sz="8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 Kor. 1, 23)</a:t>
            </a:r>
            <a:endParaRPr lang="nl-NL" sz="8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boos!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7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207</Words>
  <Application>Microsoft Office PowerPoint</Application>
  <PresentationFormat>Diavoorstelling (4:3)</PresentationFormat>
  <Paragraphs>195</Paragraphs>
  <Slides>17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 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God is vermoord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Rinze</cp:lastModifiedBy>
  <cp:revision>13</cp:revision>
  <dcterms:created xsi:type="dcterms:W3CDTF">2011-01-12T19:49:53Z</dcterms:created>
  <dcterms:modified xsi:type="dcterms:W3CDTF">2012-06-14T12:28:06Z</dcterms:modified>
</cp:coreProperties>
</file>