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8" r:id="rId4"/>
    <p:sldId id="257" r:id="rId5"/>
    <p:sldId id="263" r:id="rId6"/>
    <p:sldId id="262" r:id="rId7"/>
    <p:sldId id="261" r:id="rId8"/>
    <p:sldId id="265" r:id="rId9"/>
    <p:sldId id="264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29BC9-6494-4FBA-91A9-9459B5D5E2D1}" type="datetimeFigureOut">
              <a:rPr lang="nl-NL" smtClean="0"/>
              <a:t>23-7-2011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3B73-C6DD-4CA8-B483-4774881CDE8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29BC9-6494-4FBA-91A9-9459B5D5E2D1}" type="datetimeFigureOut">
              <a:rPr lang="nl-NL" smtClean="0"/>
              <a:t>23-7-2011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3B73-C6DD-4CA8-B483-4774881CDE8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29BC9-6494-4FBA-91A9-9459B5D5E2D1}" type="datetimeFigureOut">
              <a:rPr lang="nl-NL" smtClean="0"/>
              <a:t>23-7-2011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3B73-C6DD-4CA8-B483-4774881CDE8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29BC9-6494-4FBA-91A9-9459B5D5E2D1}" type="datetimeFigureOut">
              <a:rPr lang="nl-NL" smtClean="0"/>
              <a:t>23-7-2011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3B73-C6DD-4CA8-B483-4774881CDE8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29BC9-6494-4FBA-91A9-9459B5D5E2D1}" type="datetimeFigureOut">
              <a:rPr lang="nl-NL" smtClean="0"/>
              <a:t>23-7-2011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3B73-C6DD-4CA8-B483-4774881CDE8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29BC9-6494-4FBA-91A9-9459B5D5E2D1}" type="datetimeFigureOut">
              <a:rPr lang="nl-NL" smtClean="0"/>
              <a:t>23-7-2011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3B73-C6DD-4CA8-B483-4774881CDE8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29BC9-6494-4FBA-91A9-9459B5D5E2D1}" type="datetimeFigureOut">
              <a:rPr lang="nl-NL" smtClean="0"/>
              <a:t>23-7-2011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3B73-C6DD-4CA8-B483-4774881CDE8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29BC9-6494-4FBA-91A9-9459B5D5E2D1}" type="datetimeFigureOut">
              <a:rPr lang="nl-NL" smtClean="0"/>
              <a:t>23-7-2011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3B73-C6DD-4CA8-B483-4774881CDE8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29BC9-6494-4FBA-91A9-9459B5D5E2D1}" type="datetimeFigureOut">
              <a:rPr lang="nl-NL" smtClean="0"/>
              <a:t>23-7-2011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3B73-C6DD-4CA8-B483-4774881CDE8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29BC9-6494-4FBA-91A9-9459B5D5E2D1}" type="datetimeFigureOut">
              <a:rPr lang="nl-NL" smtClean="0"/>
              <a:t>23-7-2011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3B73-C6DD-4CA8-B483-4774881CDE8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29BC9-6494-4FBA-91A9-9459B5D5E2D1}" type="datetimeFigureOut">
              <a:rPr lang="nl-NL" smtClean="0"/>
              <a:t>23-7-2011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3B73-C6DD-4CA8-B483-4774881CDE8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29BC9-6494-4FBA-91A9-9459B5D5E2D1}" type="datetimeFigureOut">
              <a:rPr lang="nl-NL" smtClean="0"/>
              <a:t>23-7-2011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53B73-C6DD-4CA8-B483-4774881CDE84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“Ik </a:t>
            </a:r>
            <a:r>
              <a:rPr lang="nl-NL" dirty="0"/>
              <a:t>ben niet gekomen om vrede te brengen, maar het zwaard</a:t>
            </a:r>
            <a:r>
              <a:rPr lang="nl-NL" dirty="0" smtClean="0"/>
              <a:t>.”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Het </a:t>
            </a:r>
            <a:r>
              <a:rPr lang="nl-NL" dirty="0"/>
              <a:t>kwaad in de wereld kan ons behoorlijk </a:t>
            </a:r>
            <a:r>
              <a:rPr lang="nl-NL" dirty="0" smtClean="0"/>
              <a:t>aangrijpen</a:t>
            </a:r>
          </a:p>
          <a:p>
            <a:endParaRPr lang="nl-NL" dirty="0"/>
          </a:p>
          <a:p>
            <a:r>
              <a:rPr lang="nl-NL" dirty="0" smtClean="0"/>
              <a:t>Erg </a:t>
            </a:r>
            <a:r>
              <a:rPr lang="nl-NL" dirty="0"/>
              <a:t>is ook, zoals bij deze gebeurtenis, dat onze </a:t>
            </a:r>
            <a:r>
              <a:rPr lang="nl-NL" dirty="0" smtClean="0"/>
              <a:t>familienaam </a:t>
            </a:r>
            <a:r>
              <a:rPr lang="nl-NL" dirty="0"/>
              <a:t>daarbij </a:t>
            </a:r>
            <a:r>
              <a:rPr lang="nl-NL" dirty="0" smtClean="0"/>
              <a:t>valt: christelijk</a:t>
            </a:r>
          </a:p>
          <a:p>
            <a:endParaRPr lang="nl-NL" dirty="0"/>
          </a:p>
          <a:p>
            <a:r>
              <a:rPr lang="nl-NL" dirty="0" smtClean="0"/>
              <a:t>Waarom </a:t>
            </a:r>
            <a:r>
              <a:rPr lang="nl-NL" dirty="0"/>
              <a:t>ben ik zo geraakt</a:t>
            </a:r>
            <a:r>
              <a:rPr lang="nl-NL" dirty="0" smtClean="0"/>
              <a:t>?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“Ik </a:t>
            </a:r>
            <a:r>
              <a:rPr lang="nl-NL" dirty="0"/>
              <a:t>ben niet gekomen om vrede te brengen, maar het zwaard</a:t>
            </a:r>
            <a:r>
              <a:rPr lang="nl-NL" dirty="0" smtClean="0"/>
              <a:t>.”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Ik ben zo geraakt, omdat het onwaar is; niet eerlijk: Christus wil juist Liefde</a:t>
            </a:r>
          </a:p>
          <a:p>
            <a:endParaRPr lang="nl-NL" dirty="0"/>
          </a:p>
          <a:p>
            <a:r>
              <a:rPr lang="nl-NL" dirty="0" smtClean="0"/>
              <a:t>Ik </a:t>
            </a:r>
            <a:r>
              <a:rPr lang="nl-NL" dirty="0"/>
              <a:t>ben zo geraakt, omdat het indruist tegen wat christenen tonen in woord en </a:t>
            </a:r>
            <a:r>
              <a:rPr lang="nl-NL" dirty="0" smtClean="0"/>
              <a:t>daad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“Ik </a:t>
            </a:r>
            <a:r>
              <a:rPr lang="nl-NL" dirty="0"/>
              <a:t>ben niet gekomen om vrede te brengen, maar het zwaard</a:t>
            </a:r>
            <a:r>
              <a:rPr lang="nl-NL" dirty="0" smtClean="0"/>
              <a:t>.”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 smtClean="0"/>
              <a:t>Maar</a:t>
            </a:r>
            <a:r>
              <a:rPr lang="nl-NL" dirty="0"/>
              <a:t>, ben ik te snel in mijn aanname? </a:t>
            </a:r>
            <a:r>
              <a:rPr lang="nl-NL" dirty="0" smtClean="0"/>
              <a:t>             Wil </a:t>
            </a:r>
            <a:r>
              <a:rPr lang="nl-NL" dirty="0"/>
              <a:t>Jezus wel puur alleen Liefde</a:t>
            </a:r>
            <a:r>
              <a:rPr lang="nl-NL" dirty="0" smtClean="0"/>
              <a:t>?</a:t>
            </a:r>
          </a:p>
          <a:p>
            <a:endParaRPr lang="nl-NL" dirty="0"/>
          </a:p>
          <a:p>
            <a:r>
              <a:rPr lang="nl-NL" dirty="0" smtClean="0"/>
              <a:t>Moeten we wat actiever tegenstand bieden, en christelijke verworvenheden feller verdedigen?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“Ik </a:t>
            </a:r>
            <a:r>
              <a:rPr lang="nl-NL" dirty="0"/>
              <a:t>ben niet gekomen om vrede te brengen, maar het zwaard</a:t>
            </a:r>
            <a:r>
              <a:rPr lang="nl-NL" dirty="0" smtClean="0"/>
              <a:t>.”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nl-NL" dirty="0" smtClean="0"/>
          </a:p>
          <a:p>
            <a:r>
              <a:rPr lang="nl-NL" dirty="0" smtClean="0"/>
              <a:t>God </a:t>
            </a:r>
            <a:r>
              <a:rPr lang="nl-NL" dirty="0"/>
              <a:t>meent wat Hij belooft: Hij wil </a:t>
            </a:r>
            <a:r>
              <a:rPr lang="nl-NL" dirty="0" smtClean="0"/>
              <a:t>Vrede</a:t>
            </a:r>
          </a:p>
          <a:p>
            <a:endParaRPr lang="nl-NL" dirty="0"/>
          </a:p>
          <a:p>
            <a:r>
              <a:rPr lang="nl-NL" dirty="0" smtClean="0"/>
              <a:t>In </a:t>
            </a:r>
            <a:r>
              <a:rPr lang="nl-NL" dirty="0"/>
              <a:t>het Oude Testament is de rol van het zwaard – concreet – vrij sterk. Kerk en staat zijn ook ongescheiden</a:t>
            </a:r>
          </a:p>
          <a:p>
            <a:endParaRPr lang="nl-NL" dirty="0"/>
          </a:p>
          <a:p>
            <a:r>
              <a:rPr lang="nl-NL" dirty="0" smtClean="0"/>
              <a:t>In </a:t>
            </a:r>
            <a:r>
              <a:rPr lang="nl-NL" dirty="0"/>
              <a:t>het Nieuwe Testament verliest het zwaard zijn plaats: Gods Koninkrijk is geestelijk</a:t>
            </a:r>
            <a:r>
              <a:rPr lang="nl-NL" dirty="0" smtClean="0"/>
              <a:t>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“Ik </a:t>
            </a:r>
            <a:r>
              <a:rPr lang="nl-NL" dirty="0"/>
              <a:t>ben niet gekomen om vrede te brengen, maar het zwaard</a:t>
            </a:r>
            <a:r>
              <a:rPr lang="nl-NL" dirty="0" smtClean="0"/>
              <a:t>.”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nl-NL" dirty="0" smtClean="0"/>
          </a:p>
          <a:p>
            <a:r>
              <a:rPr lang="nl-NL" dirty="0" smtClean="0"/>
              <a:t>Geestelijke </a:t>
            </a:r>
            <a:r>
              <a:rPr lang="nl-NL" dirty="0"/>
              <a:t>wapens: de woorden en de Geest van </a:t>
            </a:r>
            <a:r>
              <a:rPr lang="nl-NL" dirty="0" smtClean="0"/>
              <a:t>God</a:t>
            </a:r>
          </a:p>
          <a:p>
            <a:endParaRPr lang="nl-NL" dirty="0" smtClean="0"/>
          </a:p>
          <a:p>
            <a:r>
              <a:rPr lang="nl-NL" dirty="0" smtClean="0"/>
              <a:t>Geestelijk </a:t>
            </a:r>
            <a:r>
              <a:rPr lang="nl-NL" dirty="0"/>
              <a:t>strijden gaat ver in liefde. Zelfs: je vijanden liefhebben!</a:t>
            </a:r>
          </a:p>
          <a:p>
            <a:endParaRPr lang="nl-NL" dirty="0"/>
          </a:p>
          <a:p>
            <a:r>
              <a:rPr lang="nl-NL" i="1" dirty="0" smtClean="0"/>
              <a:t>Gelukkig </a:t>
            </a:r>
            <a:r>
              <a:rPr lang="nl-NL" i="1" dirty="0"/>
              <a:t>de vredestichters, want zij zullen kinderen van God genoemd worden. (Matt. 5:9)</a:t>
            </a:r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“Ik </a:t>
            </a:r>
            <a:r>
              <a:rPr lang="nl-NL" dirty="0"/>
              <a:t>ben niet gekomen om vrede te brengen, maar het zwaard</a:t>
            </a:r>
            <a:r>
              <a:rPr lang="nl-NL" dirty="0" smtClean="0"/>
              <a:t>.”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Waarom </a:t>
            </a:r>
            <a:r>
              <a:rPr lang="nl-NL" dirty="0"/>
              <a:t>dan toch dat zwaard in deze toespraak?</a:t>
            </a:r>
          </a:p>
          <a:p>
            <a:endParaRPr lang="nl-NL" dirty="0" smtClean="0"/>
          </a:p>
          <a:p>
            <a:r>
              <a:rPr lang="nl-NL" dirty="0" smtClean="0"/>
              <a:t>Jezus </a:t>
            </a:r>
            <a:r>
              <a:rPr lang="nl-NL" dirty="0"/>
              <a:t>bemoedigt, als ze op zo’n zwaard/zulke vijandschap stuiten</a:t>
            </a:r>
          </a:p>
          <a:p>
            <a:endParaRPr lang="nl-NL" dirty="0" smtClean="0"/>
          </a:p>
          <a:p>
            <a:r>
              <a:rPr lang="nl-NL" dirty="0" smtClean="0"/>
              <a:t>Jouw </a:t>
            </a:r>
            <a:r>
              <a:rPr lang="nl-NL" dirty="0"/>
              <a:t>wapens zijn geestelijk  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“Ik </a:t>
            </a:r>
            <a:r>
              <a:rPr lang="nl-NL" dirty="0"/>
              <a:t>ben niet gekomen om vrede te brengen, maar het zwaard</a:t>
            </a:r>
            <a:r>
              <a:rPr lang="nl-NL" dirty="0" smtClean="0"/>
              <a:t>.”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nl-NL" sz="900" dirty="0" smtClean="0"/>
          </a:p>
          <a:p>
            <a:r>
              <a:rPr lang="nl-NL" dirty="0" smtClean="0"/>
              <a:t>Er </a:t>
            </a:r>
            <a:r>
              <a:rPr lang="nl-NL" dirty="0"/>
              <a:t>zal tegenstand zijn, en die zien we in onze wereld. Openlijk, massaal en bedekt, venijnig</a:t>
            </a:r>
            <a:r>
              <a:rPr lang="nl-NL" dirty="0" smtClean="0"/>
              <a:t>.</a:t>
            </a:r>
          </a:p>
          <a:p>
            <a:endParaRPr lang="nl-NL" sz="1000" dirty="0"/>
          </a:p>
          <a:p>
            <a:r>
              <a:rPr lang="nl-NL" dirty="0" smtClean="0"/>
              <a:t>Hoe </a:t>
            </a:r>
            <a:r>
              <a:rPr lang="nl-NL" dirty="0"/>
              <a:t>zal dit verder gaan</a:t>
            </a:r>
            <a:r>
              <a:rPr lang="nl-NL" dirty="0" smtClean="0"/>
              <a:t>?</a:t>
            </a:r>
          </a:p>
          <a:p>
            <a:endParaRPr lang="nl-NL" sz="1000" dirty="0"/>
          </a:p>
          <a:p>
            <a:r>
              <a:rPr lang="nl-NL" dirty="0" smtClean="0"/>
              <a:t>Stap </a:t>
            </a:r>
            <a:r>
              <a:rPr lang="nl-NL" dirty="0"/>
              <a:t>niet in een vals dilemma, van keuze tussen Totalitaire Ideologie (Communisme/Islam) en extremistische reactie (Nationalisme/Populisme</a:t>
            </a:r>
            <a:r>
              <a:rPr lang="nl-NL" dirty="0" smtClean="0"/>
              <a:t>)</a:t>
            </a:r>
          </a:p>
          <a:p>
            <a:r>
              <a:rPr lang="nl-NL" dirty="0" smtClean="0"/>
              <a:t>De </a:t>
            </a:r>
            <a:r>
              <a:rPr lang="nl-NL" dirty="0"/>
              <a:t>weg: christelijke boodschap van </a:t>
            </a:r>
            <a:r>
              <a:rPr lang="nl-NL" dirty="0" smtClean="0"/>
              <a:t>Liefde</a:t>
            </a:r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“Ik </a:t>
            </a:r>
            <a:r>
              <a:rPr lang="nl-NL" dirty="0"/>
              <a:t>ben niet gekomen om vrede te brengen, maar het zwaard</a:t>
            </a:r>
            <a:r>
              <a:rPr lang="nl-NL" dirty="0" smtClean="0"/>
              <a:t>.”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sz="800" dirty="0" smtClean="0"/>
          </a:p>
          <a:p>
            <a:r>
              <a:rPr lang="nl-NL" dirty="0" smtClean="0"/>
              <a:t>Hoe </a:t>
            </a:r>
            <a:r>
              <a:rPr lang="nl-NL" dirty="0"/>
              <a:t>zal het gaan?</a:t>
            </a:r>
          </a:p>
          <a:p>
            <a:r>
              <a:rPr lang="nl-NL" dirty="0" smtClean="0"/>
              <a:t>Val </a:t>
            </a:r>
            <a:r>
              <a:rPr lang="nl-NL" dirty="0"/>
              <a:t>van de </a:t>
            </a:r>
            <a:r>
              <a:rPr lang="nl-NL" dirty="0" smtClean="0"/>
              <a:t>Muur </a:t>
            </a:r>
            <a:r>
              <a:rPr lang="nl-NL" dirty="0"/>
              <a:t>als wonder</a:t>
            </a:r>
          </a:p>
          <a:p>
            <a:r>
              <a:rPr lang="nl-NL" dirty="0" smtClean="0"/>
              <a:t>Arabische </a:t>
            </a:r>
            <a:r>
              <a:rPr lang="nl-NL" dirty="0"/>
              <a:t>lente volgend wonder?</a:t>
            </a:r>
          </a:p>
          <a:p>
            <a:r>
              <a:rPr lang="nl-NL" i="1" dirty="0"/>
              <a:t> 23 Wanneer ze jullie vervolgen in de ene stad, vlucht dan naar de volgende. Ik verzeker jullie: voor je in elke stad van Israël bent geweest, zal de Mensenzoon gekomen zijn.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“Ik </a:t>
            </a:r>
            <a:r>
              <a:rPr lang="nl-NL" dirty="0"/>
              <a:t>ben niet gekomen om vrede te brengen, maar het zwaard</a:t>
            </a:r>
            <a:r>
              <a:rPr lang="nl-NL" dirty="0" smtClean="0"/>
              <a:t>.”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Zal </a:t>
            </a:r>
            <a:r>
              <a:rPr lang="nl-NL" dirty="0"/>
              <a:t>er volkomen Vrede komen?</a:t>
            </a:r>
          </a:p>
          <a:p>
            <a:endParaRPr lang="nl-NL" dirty="0" smtClean="0"/>
          </a:p>
          <a:p>
            <a:r>
              <a:rPr lang="nl-NL" dirty="0" smtClean="0"/>
              <a:t>De </a:t>
            </a:r>
            <a:r>
              <a:rPr lang="nl-NL" dirty="0"/>
              <a:t>volkomen Vrede komt zeker; niet vóór Hem, maar met Hem.</a:t>
            </a:r>
          </a:p>
          <a:p>
            <a:endParaRPr lang="nl-NL" dirty="0" smtClean="0"/>
          </a:p>
          <a:p>
            <a:r>
              <a:rPr lang="nl-NL" dirty="0" smtClean="0"/>
              <a:t>Je </a:t>
            </a:r>
            <a:r>
              <a:rPr lang="nl-NL" dirty="0"/>
              <a:t>kunt op Hem vertrouwen.  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427</Words>
  <Application>Microsoft Office PowerPoint</Application>
  <PresentationFormat>Diavoorstelling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Office-thema</vt:lpstr>
      <vt:lpstr>“Ik ben niet gekomen om vrede te brengen, maar het zwaard.”</vt:lpstr>
      <vt:lpstr>“Ik ben niet gekomen om vrede te brengen, maar het zwaard.”</vt:lpstr>
      <vt:lpstr>“Ik ben niet gekomen om vrede te brengen, maar het zwaard.”</vt:lpstr>
      <vt:lpstr>“Ik ben niet gekomen om vrede te brengen, maar het zwaard.”</vt:lpstr>
      <vt:lpstr>“Ik ben niet gekomen om vrede te brengen, maar het zwaard.”</vt:lpstr>
      <vt:lpstr>“Ik ben niet gekomen om vrede te brengen, maar het zwaard.”</vt:lpstr>
      <vt:lpstr>“Ik ben niet gekomen om vrede te brengen, maar het zwaard.”</vt:lpstr>
      <vt:lpstr>“Ik ben niet gekomen om vrede te brengen, maar het zwaard.”</vt:lpstr>
      <vt:lpstr>“Ik ben niet gekomen om vrede te brengen, maar het zwaard.”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“Ik ben niet gekomen om vrede te brengen, maar het zwaard.”</dc:title>
  <dc:creator>Gebruiker</dc:creator>
  <cp:lastModifiedBy>Gebruiker</cp:lastModifiedBy>
  <cp:revision>5</cp:revision>
  <dcterms:created xsi:type="dcterms:W3CDTF">2011-07-23T19:07:49Z</dcterms:created>
  <dcterms:modified xsi:type="dcterms:W3CDTF">2011-07-23T19:47:58Z</dcterms:modified>
</cp:coreProperties>
</file>