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1"/>
  </p:notesMasterIdLst>
  <p:sldIdLst>
    <p:sldId id="257" r:id="rId3"/>
    <p:sldId id="292" r:id="rId4"/>
    <p:sldId id="293" r:id="rId5"/>
    <p:sldId id="294" r:id="rId6"/>
    <p:sldId id="291" r:id="rId7"/>
    <p:sldId id="290" r:id="rId8"/>
    <p:sldId id="259" r:id="rId9"/>
    <p:sldId id="267" r:id="rId10"/>
    <p:sldId id="268" r:id="rId11"/>
    <p:sldId id="260" r:id="rId12"/>
    <p:sldId id="288" r:id="rId13"/>
    <p:sldId id="269" r:id="rId14"/>
    <p:sldId id="272" r:id="rId15"/>
    <p:sldId id="270" r:id="rId16"/>
    <p:sldId id="271" r:id="rId17"/>
    <p:sldId id="273" r:id="rId18"/>
    <p:sldId id="274" r:id="rId19"/>
    <p:sldId id="275" r:id="rId20"/>
    <p:sldId id="276" r:id="rId21"/>
    <p:sldId id="277" r:id="rId22"/>
    <p:sldId id="279" r:id="rId23"/>
    <p:sldId id="281" r:id="rId24"/>
    <p:sldId id="282" r:id="rId25"/>
    <p:sldId id="283" r:id="rId26"/>
    <p:sldId id="284" r:id="rId27"/>
    <p:sldId id="285" r:id="rId28"/>
    <p:sldId id="286" r:id="rId29"/>
    <p:sldId id="289" r:id="rId3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CAECFF-EFC9-48E5-82BE-6A46EC805E00}" type="datetimeFigureOut">
              <a:rPr lang="nl-NL" smtClean="0"/>
              <a:pPr/>
              <a:t>30-6-2011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D773C5-60FE-472D-A821-16564EAF6006}"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a:t>
            </a:fld>
            <a:endParaRPr lang="nl-NL">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11</a:t>
            </a:fld>
            <a:endParaRPr lang="nl-NL">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12</a:t>
            </a:fld>
            <a:endParaRPr lang="nl-NL">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13</a:t>
            </a:fld>
            <a:endParaRPr lang="nl-NL">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14</a:t>
            </a:fld>
            <a:endParaRPr lang="nl-NL">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15</a:t>
            </a:fld>
            <a:endParaRPr lang="nl-NL">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16</a:t>
            </a:fld>
            <a:endParaRPr lang="nl-NL">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17</a:t>
            </a:fld>
            <a:endParaRPr lang="nl-NL">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18</a:t>
            </a:fld>
            <a:endParaRPr lang="nl-NL">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19</a:t>
            </a:fld>
            <a:endParaRPr lang="nl-NL">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20</a:t>
            </a:fld>
            <a:endParaRPr lang="nl-NL">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a:t>
            </a:fld>
            <a:endParaRPr lang="nl-NL">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21</a:t>
            </a:fld>
            <a:endParaRPr lang="nl-NL">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22</a:t>
            </a:fld>
            <a:endParaRPr lang="nl-NL">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23</a:t>
            </a:fld>
            <a:endParaRPr lang="nl-NL">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24</a:t>
            </a:fld>
            <a:endParaRPr lang="nl-NL">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25</a:t>
            </a:fld>
            <a:endParaRPr lang="nl-NL">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26</a:t>
            </a:fld>
            <a:endParaRPr lang="nl-NL">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27</a:t>
            </a:fld>
            <a:endParaRPr lang="nl-NL">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28</a:t>
            </a:fld>
            <a:endParaRPr lang="nl-NL">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3</a:t>
            </a:fld>
            <a:endParaRPr lang="nl-NL">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4</a:t>
            </a:fld>
            <a:endParaRPr lang="nl-NL">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6</a:t>
            </a:fld>
            <a:endParaRPr lang="nl-NL">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7</a:t>
            </a:fld>
            <a:endParaRPr lang="nl-NL">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8</a:t>
            </a:fld>
            <a:endParaRPr lang="nl-NL">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9</a:t>
            </a:fld>
            <a:endParaRPr lang="nl-NL">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34E88C2B-5D61-476A-BAB1-92D1D293D68D}" type="slidenum">
              <a:rPr lang="nl-NL" smtClean="0">
                <a:solidFill>
                  <a:prstClr val="black"/>
                </a:solidFill>
              </a:rPr>
              <a:pPr/>
              <a:t>10</a:t>
            </a:fld>
            <a:endParaRPr lang="nl-NL">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FB216-09BF-4313-84E0-91F978BA3637}" type="datetimeFigureOut">
              <a:rPr lang="nl-NL" smtClean="0">
                <a:solidFill>
                  <a:prstClr val="black">
                    <a:tint val="75000"/>
                  </a:prstClr>
                </a:solidFill>
              </a:rPr>
              <a:pPr/>
              <a:t>30-6-2011</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017A7-738C-4946-BBFB-16153586FD55}" type="slidenum">
              <a:rPr lang="nl-NL" smtClean="0">
                <a:solidFill>
                  <a:prstClr val="black">
                    <a:tint val="75000"/>
                  </a:prstClr>
                </a:solidFill>
              </a:rPr>
              <a:pPr/>
              <a:t>‹nr.›</a:t>
            </a:fld>
            <a:endParaRPr lang="nl-NL">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3.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jpeg"/></Relationships>
</file>

<file path=ppt/slides/_rels/slide27.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15" name="Afbeelding 14" descr="Header_DD.png"/>
          <p:cNvPicPr>
            <a:picLocks noChangeAspect="1"/>
          </p:cNvPicPr>
          <p:nvPr/>
        </p:nvPicPr>
        <p:blipFill>
          <a:blip r:embed="rId3" cstate="print"/>
          <a:stretch>
            <a:fillRect/>
          </a:stretch>
        </p:blipFill>
        <p:spPr>
          <a:xfrm>
            <a:off x="0" y="0"/>
            <a:ext cx="9144000" cy="1905000"/>
          </a:xfrm>
          <a:prstGeom prst="rect">
            <a:avLst/>
          </a:prstGeom>
        </p:spPr>
      </p:pic>
      <p:sp>
        <p:nvSpPr>
          <p:cNvPr id="35" name="Rechthoek 34"/>
          <p:cNvSpPr/>
          <p:nvPr/>
        </p:nvSpPr>
        <p:spPr>
          <a:xfrm>
            <a:off x="0" y="3048000"/>
            <a:ext cx="9144000" cy="3048000"/>
          </a:xfrm>
          <a:prstGeom prst="rect">
            <a:avLst/>
          </a:prstGeom>
          <a:gradFill flip="none" rotWithShape="1">
            <a:gsLst>
              <a:gs pos="1000">
                <a:schemeClr val="bg1">
                  <a:lumMod val="85000"/>
                </a:schemeClr>
              </a:gs>
              <a:gs pos="100000">
                <a:srgbClr val="FFFFFF"/>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8" name="Text Box 5"/>
          <p:cNvSpPr txBox="1">
            <a:spLocks noChangeArrowheads="1"/>
          </p:cNvSpPr>
          <p:nvPr/>
        </p:nvSpPr>
        <p:spPr bwMode="auto">
          <a:xfrm>
            <a:off x="0" y="1926000"/>
            <a:ext cx="9144600" cy="452432"/>
          </a:xfrm>
          <a:prstGeom prst="rect">
            <a:avLst/>
          </a:prstGeom>
          <a:solidFill>
            <a:srgbClr val="B4CEA1"/>
          </a:solidFill>
          <a:ln w="9525">
            <a:noFill/>
            <a:miter lim="800000"/>
            <a:headEnd/>
            <a:tailEnd/>
          </a:ln>
        </p:spPr>
        <p:txBody>
          <a:bodyPr wrap="square" anchor="t">
            <a:spAutoFit/>
          </a:bodyPr>
          <a:lstStyle/>
          <a:p>
            <a:pPr algn="ctr" fontAlgn="base">
              <a:lnSpc>
                <a:spcPct val="130000"/>
              </a:lnSpc>
              <a:spcBef>
                <a:spcPct val="50000"/>
              </a:spcBef>
              <a:spcAft>
                <a:spcPct val="0"/>
              </a:spcAft>
            </a:pPr>
            <a:endParaRPr lang="nl-NL" b="1" dirty="0">
              <a:solidFill>
                <a:srgbClr val="FFFFFF"/>
              </a:solidFill>
              <a:latin typeface="Arial" charset="0"/>
              <a:cs typeface="Arial" charset="0"/>
            </a:endParaRPr>
          </a:p>
        </p:txBody>
      </p:sp>
      <p:pic>
        <p:nvPicPr>
          <p:cNvPr id="9" name="Afbeelding 8"/>
          <p:cNvPicPr>
            <a:picLocks noChangeAspect="1"/>
          </p:cNvPicPr>
          <p:nvPr/>
        </p:nvPicPr>
        <p:blipFill>
          <a:blip r:embed="rId4" cstate="print"/>
          <a:stretch>
            <a:fillRect/>
          </a:stretch>
        </p:blipFill>
        <p:spPr>
          <a:xfrm>
            <a:off x="4552950" y="3352800"/>
            <a:ext cx="38100" cy="152400"/>
          </a:xfrm>
          <a:prstGeom prst="rect">
            <a:avLst/>
          </a:prstGeom>
        </p:spPr>
      </p:pic>
      <p:sp>
        <p:nvSpPr>
          <p:cNvPr id="23" name="Tijdelijke aanduiding voor inhoud 20"/>
          <p:cNvSpPr txBox="1">
            <a:spLocks/>
          </p:cNvSpPr>
          <p:nvPr/>
        </p:nvSpPr>
        <p:spPr>
          <a:xfrm>
            <a:off x="1440000" y="4191000"/>
            <a:ext cx="1600200" cy="293400"/>
          </a:xfrm>
          <a:prstGeom prst="rect">
            <a:avLst/>
          </a:prstGeom>
        </p:spPr>
        <p:txBody>
          <a:bodyPr vert="horz" wrap="none" lIns="0" tIns="0" rIns="0" bIns="0" rtlCol="0">
            <a:normAutofit/>
          </a:bodyPr>
          <a:lstStyle/>
          <a:p>
            <a:pPr marL="342900" indent="-342900">
              <a:spcBef>
                <a:spcPct val="20000"/>
              </a:spcBef>
              <a:buFont typeface="Arial" pitchFamily="34" charset="0"/>
              <a:buNone/>
              <a:defRPr/>
            </a:pPr>
            <a:r>
              <a:rPr lang="nl-NL" sz="2600" baseline="30000" dirty="0">
                <a:solidFill>
                  <a:srgbClr val="505050"/>
                </a:solidFill>
                <a:latin typeface="Arial"/>
                <a:cs typeface="Arial"/>
              </a:rPr>
              <a:t>Voorganger</a:t>
            </a:r>
          </a:p>
        </p:txBody>
      </p:sp>
      <p:sp>
        <p:nvSpPr>
          <p:cNvPr id="25" name="Tijdelijke aanduiding voor inhoud 20"/>
          <p:cNvSpPr txBox="1">
            <a:spLocks/>
          </p:cNvSpPr>
          <p:nvPr/>
        </p:nvSpPr>
        <p:spPr>
          <a:xfrm>
            <a:off x="1440000" y="4659600"/>
            <a:ext cx="1600200" cy="293400"/>
          </a:xfrm>
          <a:prstGeom prst="rect">
            <a:avLst/>
          </a:prstGeom>
        </p:spPr>
        <p:txBody>
          <a:bodyPr vert="horz" wrap="none" lIns="0" tIns="0" rIns="0" bIns="0" rtlCol="0">
            <a:normAutofit/>
          </a:bodyPr>
          <a:lstStyle/>
          <a:p>
            <a:pPr marL="342900" indent="-342900">
              <a:spcBef>
                <a:spcPct val="20000"/>
              </a:spcBef>
              <a:buFont typeface="Arial" pitchFamily="34" charset="0"/>
              <a:buNone/>
              <a:defRPr/>
            </a:pPr>
            <a:r>
              <a:rPr lang="nl-NL" sz="2600" baseline="30000" dirty="0">
                <a:solidFill>
                  <a:srgbClr val="505050"/>
                </a:solidFill>
                <a:latin typeface="Arial"/>
                <a:cs typeface="Arial"/>
              </a:rPr>
              <a:t>Thema</a:t>
            </a:r>
          </a:p>
        </p:txBody>
      </p:sp>
      <p:sp>
        <p:nvSpPr>
          <p:cNvPr id="26" name="Tekstvak 25"/>
          <p:cNvSpPr txBox="1"/>
          <p:nvPr/>
        </p:nvSpPr>
        <p:spPr>
          <a:xfrm>
            <a:off x="3276600" y="3856672"/>
            <a:ext cx="5658400" cy="984885"/>
          </a:xfrm>
          <a:prstGeom prst="rect">
            <a:avLst/>
          </a:prstGeom>
          <a:noFill/>
        </p:spPr>
        <p:txBody>
          <a:bodyPr wrap="square" lIns="0" tIns="0" rIns="0" bIns="0" rtlCol="0">
            <a:spAutoFit/>
          </a:bodyPr>
          <a:lstStyle/>
          <a:p>
            <a:r>
              <a:rPr lang="nl-NL" sz="3200" dirty="0" err="1">
                <a:solidFill>
                  <a:srgbClr val="505050"/>
                </a:solidFill>
                <a:latin typeface="Arial"/>
                <a:cs typeface="Arial"/>
              </a:rPr>
              <a:t>Ds.</a:t>
            </a:r>
            <a:r>
              <a:rPr lang="nl-NL" sz="3200" dirty="0">
                <a:solidFill>
                  <a:srgbClr val="505050"/>
                </a:solidFill>
                <a:latin typeface="Arial"/>
                <a:cs typeface="Arial"/>
              </a:rPr>
              <a:t> Jasper </a:t>
            </a:r>
            <a:r>
              <a:rPr lang="nl-NL" sz="3200" dirty="0" err="1">
                <a:solidFill>
                  <a:srgbClr val="505050"/>
                </a:solidFill>
                <a:latin typeface="Arial"/>
                <a:cs typeface="Arial"/>
              </a:rPr>
              <a:t>Klapwijk</a:t>
            </a:r>
            <a:endParaRPr lang="nl-NL" sz="3200" dirty="0">
              <a:solidFill>
                <a:srgbClr val="505050"/>
              </a:solidFill>
              <a:latin typeface="Arial"/>
              <a:cs typeface="Arial"/>
            </a:endParaRPr>
          </a:p>
          <a:p>
            <a:r>
              <a:rPr lang="nl-NL" sz="3200" dirty="0">
                <a:solidFill>
                  <a:srgbClr val="505050"/>
                </a:solidFill>
                <a:latin typeface="Arial"/>
                <a:cs typeface="Arial"/>
              </a:rPr>
              <a:t>Leven als Daniël in Babel</a:t>
            </a:r>
          </a:p>
        </p:txBody>
      </p:sp>
      <p:sp>
        <p:nvSpPr>
          <p:cNvPr id="28" name="Rechthoek 27"/>
          <p:cNvSpPr/>
          <p:nvPr/>
        </p:nvSpPr>
        <p:spPr>
          <a:xfrm>
            <a:off x="0" y="5867400"/>
            <a:ext cx="9144000" cy="990600"/>
          </a:xfrm>
          <a:prstGeom prst="rect">
            <a:avLst/>
          </a:prstGeom>
          <a:solidFill>
            <a:srgbClr val="ABC4A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34" name="Text Box 5"/>
          <p:cNvSpPr txBox="1">
            <a:spLocks noChangeArrowheads="1"/>
          </p:cNvSpPr>
          <p:nvPr/>
        </p:nvSpPr>
        <p:spPr bwMode="auto">
          <a:xfrm>
            <a:off x="0" y="5868000"/>
            <a:ext cx="9144000" cy="25200"/>
          </a:xfrm>
          <a:prstGeom prst="rect">
            <a:avLst/>
          </a:prstGeom>
          <a:solidFill>
            <a:schemeClr val="bg1"/>
          </a:solidFill>
          <a:ln w="9525">
            <a:noFill/>
            <a:miter lim="800000"/>
            <a:headEnd/>
            <a:tailEnd/>
          </a:ln>
        </p:spPr>
        <p:txBody>
          <a:bodyPr wrap="square" anchor="t">
            <a:spAutoFit/>
          </a:bodyPr>
          <a:lstStyle/>
          <a:p>
            <a:pPr algn="ctr" fontAlgn="base">
              <a:lnSpc>
                <a:spcPct val="130000"/>
              </a:lnSpc>
              <a:spcBef>
                <a:spcPct val="50000"/>
              </a:spcBef>
              <a:spcAft>
                <a:spcPct val="0"/>
              </a:spcAft>
            </a:pPr>
            <a:endParaRPr lang="nl-NL" b="1" dirty="0">
              <a:solidFill>
                <a:srgbClr val="FFFFFF"/>
              </a:solidFill>
              <a:latin typeface="Arial" charset="0"/>
              <a:cs typeface="Arial" charset="0"/>
            </a:endParaRPr>
          </a:p>
        </p:txBody>
      </p:sp>
      <p:pic>
        <p:nvPicPr>
          <p:cNvPr id="16" name="Afbeelding 15"/>
          <p:cNvPicPr>
            <a:picLocks noChangeAspect="1"/>
          </p:cNvPicPr>
          <p:nvPr/>
        </p:nvPicPr>
        <p:blipFill>
          <a:blip r:embed="rId5" cstate="print"/>
          <a:stretch>
            <a:fillRect/>
          </a:stretch>
        </p:blipFill>
        <p:spPr>
          <a:xfrm>
            <a:off x="4572000" y="2708920"/>
            <a:ext cx="2743200" cy="6731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Rechthoek 11"/>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7" name="Tekstvak 6"/>
          <p:cNvSpPr txBox="1"/>
          <p:nvPr/>
        </p:nvSpPr>
        <p:spPr>
          <a:xfrm>
            <a:off x="1043608" y="908720"/>
            <a:ext cx="6984776" cy="707886"/>
          </a:xfrm>
          <a:prstGeom prst="rect">
            <a:avLst/>
          </a:prstGeom>
          <a:noFill/>
        </p:spPr>
        <p:txBody>
          <a:bodyPr wrap="square" rtlCol="0">
            <a:spAutoFit/>
          </a:bodyPr>
          <a:lstStyle/>
          <a:p>
            <a:r>
              <a:rPr lang="nl-NL" sz="4000" dirty="0" smtClean="0"/>
              <a:t>Leven als Daniël in Babel</a:t>
            </a:r>
            <a:endParaRPr lang="nl-NL" sz="4000" dirty="0"/>
          </a:p>
        </p:txBody>
      </p:sp>
      <p:sp>
        <p:nvSpPr>
          <p:cNvPr id="9" name="Tijdelijke aanduiding voor inhoud 8"/>
          <p:cNvSpPr>
            <a:spLocks noGrp="1"/>
          </p:cNvSpPr>
          <p:nvPr>
            <p:ph idx="1"/>
          </p:nvPr>
        </p:nvSpPr>
        <p:spPr>
          <a:xfrm>
            <a:off x="1115616" y="1988840"/>
            <a:ext cx="6995120" cy="3489251"/>
          </a:xfrm>
        </p:spPr>
        <p:txBody>
          <a:bodyPr/>
          <a:lstStyle/>
          <a:p>
            <a:r>
              <a:rPr lang="nl-NL" dirty="0" smtClean="0"/>
              <a:t>het beeld van Babel</a:t>
            </a:r>
          </a:p>
          <a:p>
            <a:r>
              <a:rPr lang="nl-NL" dirty="0" smtClean="0"/>
              <a:t>de steen van God</a:t>
            </a:r>
          </a:p>
          <a:p>
            <a:r>
              <a:rPr lang="nl-NL" dirty="0" smtClean="0"/>
              <a:t>de reactie van jou</a:t>
            </a:r>
            <a:endParaRPr lang="nl-NL" dirty="0"/>
          </a:p>
        </p:txBody>
      </p:sp>
      <p:pic>
        <p:nvPicPr>
          <p:cNvPr id="13" name="Afbeelding 12" descr="Daniel 2.c.jpg"/>
          <p:cNvPicPr>
            <a:picLocks noChangeAspect="1"/>
          </p:cNvPicPr>
          <p:nvPr/>
        </p:nvPicPr>
        <p:blipFill>
          <a:blip r:embed="rId3" cstate="print"/>
          <a:stretch>
            <a:fillRect/>
          </a:stretch>
        </p:blipFill>
        <p:spPr>
          <a:xfrm>
            <a:off x="5364088" y="1988840"/>
            <a:ext cx="2918503" cy="431938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additive="base">
                                        <p:cTn id="1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xEl>
                                              <p:pRg st="2" end="2"/>
                                            </p:txEl>
                                          </p:spTgt>
                                        </p:tgtEl>
                                        <p:attrNameLst>
                                          <p:attrName>style.visibility</p:attrName>
                                        </p:attrNameLst>
                                      </p:cBhvr>
                                      <p:to>
                                        <p:strVal val="visible"/>
                                      </p:to>
                                    </p:set>
                                    <p:anim calcmode="lin" valueType="num">
                                      <p:cBhvr additive="base">
                                        <p:cTn id="2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solidFill>
                  <a:prstClr val="black"/>
                </a:solidFill>
              </a:rPr>
              <a:t>Leven als Daniël in Babel</a:t>
            </a:r>
            <a:endParaRPr lang="nl-NL" sz="2800" dirty="0">
              <a:solidFill>
                <a:prstClr val="black"/>
              </a:solidFill>
            </a:endParaRPr>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solidFill>
                  <a:prstClr val="black"/>
                </a:solidFill>
              </a:rPr>
              <a:t>1) het beeld</a:t>
            </a:r>
            <a:endParaRPr lang="nl-NL" sz="3200" dirty="0">
              <a:solidFill>
                <a:prstClr val="black"/>
              </a:solidFill>
            </a:endParaRPr>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grpSp>
        <p:nvGrpSpPr>
          <p:cNvPr id="2" name="Groep 19"/>
          <p:cNvGrpSpPr/>
          <p:nvPr/>
        </p:nvGrpSpPr>
        <p:grpSpPr>
          <a:xfrm>
            <a:off x="8244408" y="0"/>
            <a:ext cx="899592" cy="1124744"/>
            <a:chOff x="5364088" y="1916832"/>
            <a:chExt cx="2967157" cy="4391392"/>
          </a:xfrm>
        </p:grpSpPr>
        <p:pic>
          <p:nvPicPr>
            <p:cNvPr id="18" name="Afbeelding 17" descr="Daniel 2.c.jpg"/>
            <p:cNvPicPr>
              <a:picLocks noChangeAspect="1"/>
            </p:cNvPicPr>
            <p:nvPr/>
          </p:nvPicPr>
          <p:blipFill>
            <a:blip r:embed="rId3" cstate="print"/>
            <a:stretch>
              <a:fillRect/>
            </a:stretch>
          </p:blipFill>
          <p:spPr>
            <a:xfrm>
              <a:off x="5364088" y="1916832"/>
              <a:ext cx="2967157" cy="4391392"/>
            </a:xfrm>
            <a:prstGeom prst="rect">
              <a:avLst/>
            </a:prstGeom>
          </p:spPr>
        </p:pic>
        <p:sp>
          <p:nvSpPr>
            <p:cNvPr id="19" name="Rechthoek 18"/>
            <p:cNvSpPr/>
            <p:nvPr/>
          </p:nvSpPr>
          <p:spPr>
            <a:xfrm>
              <a:off x="5412742" y="3356992"/>
              <a:ext cx="1152128"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grpSp>
      <p:pic>
        <p:nvPicPr>
          <p:cNvPr id="24" name="Picture 2" descr="Daniel 2"/>
          <p:cNvPicPr>
            <a:picLocks noGrp="1" noChangeAspect="1" noChangeArrowheads="1"/>
          </p:cNvPicPr>
          <p:nvPr>
            <p:ph/>
          </p:nvPr>
        </p:nvPicPr>
        <p:blipFill>
          <a:blip r:embed="rId4" cstate="print"/>
          <a:srcRect/>
          <a:stretch>
            <a:fillRect/>
          </a:stretch>
        </p:blipFill>
        <p:spPr>
          <a:xfrm>
            <a:off x="1043608" y="1340768"/>
            <a:ext cx="5688632" cy="3955973"/>
          </a:xfrm>
          <a:noFill/>
          <a:ln/>
        </p:spPr>
      </p:pic>
      <p:sp>
        <p:nvSpPr>
          <p:cNvPr id="11" name="Text Box 3"/>
          <p:cNvSpPr txBox="1">
            <a:spLocks noChangeArrowheads="1"/>
          </p:cNvSpPr>
          <p:nvPr/>
        </p:nvSpPr>
        <p:spPr bwMode="auto">
          <a:xfrm>
            <a:off x="971600" y="5484813"/>
            <a:ext cx="7416750" cy="1373187"/>
          </a:xfrm>
          <a:prstGeom prst="rect">
            <a:avLst/>
          </a:prstGeom>
          <a:noFill/>
          <a:ln w="9525">
            <a:noFill/>
            <a:miter lim="800000"/>
            <a:headEnd/>
            <a:tailEnd/>
          </a:ln>
          <a:effectLst/>
        </p:spPr>
        <p:txBody>
          <a:bodyPr wrap="square">
            <a:spAutoFit/>
          </a:bodyPr>
          <a:lstStyle/>
          <a:p>
            <a:pPr>
              <a:spcBef>
                <a:spcPct val="50000"/>
              </a:spcBef>
            </a:pPr>
            <a:r>
              <a:rPr lang="nl-NL" sz="2800" dirty="0"/>
              <a:t>Dat beeld was reusachtig en bezat een prachtige glans. Het stond voor u en de aanblik ervan was afschrikwekkend. </a:t>
            </a:r>
            <a:r>
              <a:rPr lang="nl-NL" sz="2800" i="1" dirty="0" smtClean="0"/>
              <a:t>(</a:t>
            </a:r>
            <a:r>
              <a:rPr lang="nl-NL" sz="2800" i="1" dirty="0" err="1" smtClean="0"/>
              <a:t>vrs</a:t>
            </a:r>
            <a:r>
              <a:rPr lang="nl-NL" sz="2800" i="1" dirty="0" smtClean="0"/>
              <a:t> 31)</a:t>
            </a:r>
            <a:endParaRPr lang="nl-N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strips(down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grpSp>
        <p:nvGrpSpPr>
          <p:cNvPr id="45" name="Groep 44"/>
          <p:cNvGrpSpPr/>
          <p:nvPr/>
        </p:nvGrpSpPr>
        <p:grpSpPr>
          <a:xfrm>
            <a:off x="0" y="1196752"/>
            <a:ext cx="9144000" cy="5661248"/>
            <a:chOff x="0" y="1196752"/>
            <a:chExt cx="9144000" cy="5661248"/>
          </a:xfrm>
        </p:grpSpPr>
        <p:sp>
          <p:nvSpPr>
            <p:cNvPr id="44" name="Rechthoek 43"/>
            <p:cNvSpPr/>
            <p:nvPr/>
          </p:nvSpPr>
          <p:spPr>
            <a:xfrm>
              <a:off x="0" y="1196752"/>
              <a:ext cx="91440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5298" name="Picture 2"/>
            <p:cNvPicPr>
              <a:picLocks noChangeAspect="1" noChangeArrowheads="1"/>
            </p:cNvPicPr>
            <p:nvPr/>
          </p:nvPicPr>
          <p:blipFill>
            <a:blip r:embed="rId3" cstate="print"/>
            <a:srcRect t="2463" b="4430"/>
            <a:stretch>
              <a:fillRect/>
            </a:stretch>
          </p:blipFill>
          <p:spPr bwMode="auto">
            <a:xfrm>
              <a:off x="0" y="1412776"/>
              <a:ext cx="9058275" cy="5445224"/>
            </a:xfrm>
            <a:prstGeom prst="rect">
              <a:avLst/>
            </a:prstGeom>
            <a:noFill/>
            <a:ln w="9525">
              <a:noFill/>
              <a:miter lim="800000"/>
              <a:headEnd/>
              <a:tailEnd/>
            </a:ln>
          </p:spPr>
        </p:pic>
      </p:gr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1) het beeld</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grpSp>
        <p:nvGrpSpPr>
          <p:cNvPr id="2" name="Groep 19"/>
          <p:cNvGrpSpPr/>
          <p:nvPr/>
        </p:nvGrpSpPr>
        <p:grpSpPr>
          <a:xfrm>
            <a:off x="8244408" y="0"/>
            <a:ext cx="899592" cy="1124744"/>
            <a:chOff x="5364088" y="1916832"/>
            <a:chExt cx="2967157" cy="4391392"/>
          </a:xfrm>
        </p:grpSpPr>
        <p:pic>
          <p:nvPicPr>
            <p:cNvPr id="18" name="Afbeelding 17" descr="Daniel 2.c.jpg"/>
            <p:cNvPicPr>
              <a:picLocks noChangeAspect="1"/>
            </p:cNvPicPr>
            <p:nvPr/>
          </p:nvPicPr>
          <p:blipFill>
            <a:blip r:embed="rId4" cstate="print"/>
            <a:stretch>
              <a:fillRect/>
            </a:stretch>
          </p:blipFill>
          <p:spPr>
            <a:xfrm>
              <a:off x="5364088" y="1916832"/>
              <a:ext cx="2967157" cy="4391392"/>
            </a:xfrm>
            <a:prstGeom prst="rect">
              <a:avLst/>
            </a:prstGeom>
          </p:spPr>
        </p:pic>
        <p:sp>
          <p:nvSpPr>
            <p:cNvPr id="19" name="Rechthoek 18"/>
            <p:cNvSpPr/>
            <p:nvPr/>
          </p:nvSpPr>
          <p:spPr>
            <a:xfrm>
              <a:off x="5412742" y="3356992"/>
              <a:ext cx="1152128"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5" name="Rectangle 14"/>
          <p:cNvSpPr>
            <a:spLocks noChangeArrowheads="1"/>
          </p:cNvSpPr>
          <p:nvPr/>
        </p:nvSpPr>
        <p:spPr bwMode="auto">
          <a:xfrm>
            <a:off x="6084888" y="5805488"/>
            <a:ext cx="2590800" cy="360362"/>
          </a:xfrm>
          <a:prstGeom prst="rect">
            <a:avLst/>
          </a:prstGeom>
          <a:solidFill>
            <a:schemeClr val="bg1"/>
          </a:solidFill>
          <a:ln w="9525">
            <a:noFill/>
            <a:miter lim="800000"/>
            <a:headEnd/>
            <a:tailEnd/>
          </a:ln>
          <a:effectLst/>
        </p:spPr>
        <p:txBody>
          <a:bodyPr wrap="none" anchor="ctr"/>
          <a:lstStyle/>
          <a:p>
            <a:endParaRPr lang="nl-NL"/>
          </a:p>
        </p:txBody>
      </p:sp>
      <p:sp>
        <p:nvSpPr>
          <p:cNvPr id="28" name="Text Box 18"/>
          <p:cNvSpPr txBox="1">
            <a:spLocks noChangeArrowheads="1"/>
          </p:cNvSpPr>
          <p:nvPr/>
        </p:nvSpPr>
        <p:spPr bwMode="auto">
          <a:xfrm>
            <a:off x="178495" y="1772394"/>
            <a:ext cx="1728788" cy="641350"/>
          </a:xfrm>
          <a:prstGeom prst="rect">
            <a:avLst/>
          </a:prstGeom>
          <a:noFill/>
          <a:ln w="9525">
            <a:noFill/>
            <a:miter lim="800000"/>
            <a:headEnd/>
            <a:tailEnd/>
          </a:ln>
          <a:effectLst/>
        </p:spPr>
        <p:txBody>
          <a:bodyPr>
            <a:spAutoFit/>
          </a:bodyPr>
          <a:lstStyle/>
          <a:p>
            <a:pPr>
              <a:spcBef>
                <a:spcPct val="50000"/>
              </a:spcBef>
            </a:pPr>
            <a:r>
              <a:rPr lang="nl-NL" sz="3600" b="1" dirty="0"/>
              <a:t>goud</a:t>
            </a:r>
          </a:p>
        </p:txBody>
      </p:sp>
      <p:sp>
        <p:nvSpPr>
          <p:cNvPr id="30" name="Text Box 20"/>
          <p:cNvSpPr txBox="1">
            <a:spLocks noChangeArrowheads="1"/>
          </p:cNvSpPr>
          <p:nvPr/>
        </p:nvSpPr>
        <p:spPr bwMode="auto">
          <a:xfrm>
            <a:off x="179512" y="2780457"/>
            <a:ext cx="1440433"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zilver</a:t>
            </a:r>
          </a:p>
        </p:txBody>
      </p:sp>
      <p:sp>
        <p:nvSpPr>
          <p:cNvPr id="31" name="Text Box 21"/>
          <p:cNvSpPr txBox="1">
            <a:spLocks noChangeArrowheads="1"/>
          </p:cNvSpPr>
          <p:nvPr/>
        </p:nvSpPr>
        <p:spPr bwMode="auto">
          <a:xfrm>
            <a:off x="179512" y="3717082"/>
            <a:ext cx="1799208"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brons</a:t>
            </a:r>
          </a:p>
        </p:txBody>
      </p:sp>
      <p:sp>
        <p:nvSpPr>
          <p:cNvPr id="32" name="Text Box 22"/>
          <p:cNvSpPr txBox="1">
            <a:spLocks noChangeArrowheads="1"/>
          </p:cNvSpPr>
          <p:nvPr/>
        </p:nvSpPr>
        <p:spPr bwMode="auto">
          <a:xfrm>
            <a:off x="179512" y="4725144"/>
            <a:ext cx="1583308" cy="173990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ijzer</a:t>
            </a:r>
            <a:br>
              <a:rPr lang="nl-NL" sz="3600" b="1" dirty="0"/>
            </a:br>
            <a:r>
              <a:rPr lang="nl-NL" sz="3600" b="1" dirty="0"/>
              <a:t>en</a:t>
            </a:r>
            <a:br>
              <a:rPr lang="nl-NL" sz="3600" b="1" dirty="0"/>
            </a:br>
            <a:r>
              <a:rPr lang="nl-NL" sz="3600" b="1" dirty="0"/>
              <a:t>leem</a:t>
            </a:r>
          </a:p>
        </p:txBody>
      </p:sp>
      <p:sp>
        <p:nvSpPr>
          <p:cNvPr id="34" name="Text Box 23"/>
          <p:cNvSpPr txBox="1">
            <a:spLocks noChangeArrowheads="1"/>
          </p:cNvSpPr>
          <p:nvPr/>
        </p:nvSpPr>
        <p:spPr bwMode="auto">
          <a:xfrm>
            <a:off x="3707904" y="1772816"/>
            <a:ext cx="5184576" cy="646331"/>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smtClean="0"/>
              <a:t>Babel	</a:t>
            </a:r>
            <a:r>
              <a:rPr lang="nl-NL" sz="3600" b="1" dirty="0"/>
              <a:t>	  606 -539</a:t>
            </a:r>
          </a:p>
        </p:txBody>
      </p:sp>
      <p:sp>
        <p:nvSpPr>
          <p:cNvPr id="37" name="Text Box 25"/>
          <p:cNvSpPr txBox="1">
            <a:spLocks noChangeArrowheads="1"/>
          </p:cNvSpPr>
          <p:nvPr/>
        </p:nvSpPr>
        <p:spPr bwMode="auto">
          <a:xfrm>
            <a:off x="3635896" y="2708920"/>
            <a:ext cx="5111998" cy="701675"/>
          </a:xfrm>
          <a:prstGeom prst="rect">
            <a:avLst/>
          </a:prstGeom>
          <a:solidFill>
            <a:schemeClr val="bg1"/>
          </a:solidFill>
          <a:ln w="9525">
            <a:noFill/>
            <a:miter lim="800000"/>
            <a:headEnd/>
            <a:tailEnd/>
          </a:ln>
          <a:effectLst/>
        </p:spPr>
        <p:txBody>
          <a:bodyPr wrap="square">
            <a:spAutoFit/>
          </a:bodyPr>
          <a:lstStyle/>
          <a:p>
            <a:pPr>
              <a:spcBef>
                <a:spcPct val="50000"/>
              </a:spcBef>
            </a:pPr>
            <a:r>
              <a:rPr lang="nl-NL" sz="4000" dirty="0" smtClean="0"/>
              <a:t> </a:t>
            </a:r>
            <a:r>
              <a:rPr lang="nl-NL" sz="3600" b="1" dirty="0" err="1" smtClean="0"/>
              <a:t>Medië-Perzië</a:t>
            </a:r>
            <a:r>
              <a:rPr lang="nl-NL" sz="3600" b="1" dirty="0" smtClean="0"/>
              <a:t>    </a:t>
            </a:r>
            <a:r>
              <a:rPr lang="nl-NL" sz="3600" b="1" dirty="0"/>
              <a:t>539-331</a:t>
            </a:r>
          </a:p>
        </p:txBody>
      </p:sp>
      <p:sp>
        <p:nvSpPr>
          <p:cNvPr id="39" name="Rectangle 29"/>
          <p:cNvSpPr>
            <a:spLocks noChangeArrowheads="1"/>
          </p:cNvSpPr>
          <p:nvPr/>
        </p:nvSpPr>
        <p:spPr bwMode="auto">
          <a:xfrm>
            <a:off x="7019925" y="3716338"/>
            <a:ext cx="1368425" cy="433387"/>
          </a:xfrm>
          <a:prstGeom prst="rect">
            <a:avLst/>
          </a:prstGeom>
          <a:solidFill>
            <a:schemeClr val="bg1"/>
          </a:solidFill>
          <a:ln w="9525">
            <a:noFill/>
            <a:miter lim="800000"/>
            <a:headEnd/>
            <a:tailEnd/>
          </a:ln>
          <a:effectLst/>
        </p:spPr>
        <p:txBody>
          <a:bodyPr wrap="none" anchor="ctr"/>
          <a:lstStyle/>
          <a:p>
            <a:endParaRPr lang="nl-NL"/>
          </a:p>
        </p:txBody>
      </p:sp>
      <p:sp>
        <p:nvSpPr>
          <p:cNvPr id="40" name="Text Box 30"/>
          <p:cNvSpPr txBox="1">
            <a:spLocks noChangeArrowheads="1"/>
          </p:cNvSpPr>
          <p:nvPr/>
        </p:nvSpPr>
        <p:spPr bwMode="auto">
          <a:xfrm>
            <a:off x="3491880" y="3645024"/>
            <a:ext cx="5400675" cy="701675"/>
          </a:xfrm>
          <a:prstGeom prst="rect">
            <a:avLst/>
          </a:prstGeom>
          <a:noFill/>
          <a:ln w="9525">
            <a:noFill/>
            <a:miter lim="800000"/>
            <a:headEnd/>
            <a:tailEnd/>
          </a:ln>
          <a:effectLst/>
        </p:spPr>
        <p:txBody>
          <a:bodyPr>
            <a:spAutoFit/>
          </a:bodyPr>
          <a:lstStyle/>
          <a:p>
            <a:pPr>
              <a:spcBef>
                <a:spcPct val="50000"/>
              </a:spcBef>
            </a:pPr>
            <a:r>
              <a:rPr lang="nl-NL" sz="4000" dirty="0"/>
              <a:t> </a:t>
            </a:r>
            <a:r>
              <a:rPr lang="nl-NL" sz="4000" dirty="0" smtClean="0"/>
              <a:t> </a:t>
            </a:r>
            <a:r>
              <a:rPr lang="nl-NL" sz="3600" b="1" dirty="0" smtClean="0"/>
              <a:t>Griekenland      331-30</a:t>
            </a:r>
            <a:endParaRPr lang="nl-NL" sz="3600" b="1" dirty="0"/>
          </a:p>
        </p:txBody>
      </p:sp>
      <p:sp>
        <p:nvSpPr>
          <p:cNvPr id="42" name="Text Box 32"/>
          <p:cNvSpPr txBox="1">
            <a:spLocks noChangeArrowheads="1"/>
          </p:cNvSpPr>
          <p:nvPr/>
        </p:nvSpPr>
        <p:spPr bwMode="auto">
          <a:xfrm>
            <a:off x="3707904" y="4654128"/>
            <a:ext cx="5256212" cy="2031325"/>
          </a:xfrm>
          <a:prstGeom prst="rect">
            <a:avLst/>
          </a:prstGeom>
          <a:noFill/>
          <a:ln w="9525">
            <a:noFill/>
            <a:miter lim="800000"/>
            <a:headEnd/>
            <a:tailEnd/>
          </a:ln>
          <a:effectLst/>
        </p:spPr>
        <p:txBody>
          <a:bodyPr wrap="square">
            <a:spAutoFit/>
          </a:bodyPr>
          <a:lstStyle/>
          <a:p>
            <a:pPr>
              <a:spcBef>
                <a:spcPct val="50000"/>
              </a:spcBef>
            </a:pPr>
            <a:r>
              <a:rPr lang="nl-NL" sz="3600" b="1" dirty="0" smtClean="0"/>
              <a:t>Rome                  30 </a:t>
            </a:r>
            <a:r>
              <a:rPr lang="nl-NL" sz="3600" b="1" dirty="0" err="1"/>
              <a:t>v.Chr</a:t>
            </a:r>
            <a:r>
              <a:rPr lang="nl-NL" sz="3600" b="1" dirty="0"/>
              <a:t/>
            </a:r>
            <a:br>
              <a:rPr lang="nl-NL" sz="3600" b="1" dirty="0"/>
            </a:br>
            <a:r>
              <a:rPr lang="nl-NL" sz="3600" b="1" dirty="0"/>
              <a:t>			</a:t>
            </a:r>
            <a:r>
              <a:rPr lang="nl-NL" sz="3600" b="1" dirty="0" smtClean="0"/>
              <a:t>        _</a:t>
            </a:r>
            <a:endParaRPr lang="nl-NL" sz="3600" b="1" dirty="0"/>
          </a:p>
          <a:p>
            <a:pPr>
              <a:spcBef>
                <a:spcPct val="50000"/>
              </a:spcBef>
            </a:pPr>
            <a:r>
              <a:rPr lang="nl-NL" sz="3600" b="1" dirty="0"/>
              <a:t>		     </a:t>
            </a:r>
            <a:r>
              <a:rPr lang="nl-NL" sz="3600" b="1" dirty="0" smtClean="0"/>
              <a:t>      397 n.Chr</a:t>
            </a:r>
            <a:endParaRPr lang="nl-NL" sz="3600" b="1" dirty="0"/>
          </a:p>
        </p:txBody>
      </p:sp>
      <p:sp>
        <p:nvSpPr>
          <p:cNvPr id="46" name="Tekstvak 45"/>
          <p:cNvSpPr txBox="1"/>
          <p:nvPr/>
        </p:nvSpPr>
        <p:spPr>
          <a:xfrm>
            <a:off x="179512" y="1196752"/>
            <a:ext cx="2448272" cy="523220"/>
          </a:xfrm>
          <a:prstGeom prst="rect">
            <a:avLst/>
          </a:prstGeom>
          <a:noFill/>
        </p:spPr>
        <p:txBody>
          <a:bodyPr wrap="square" rtlCol="0">
            <a:spAutoFit/>
          </a:bodyPr>
          <a:lstStyle/>
          <a:p>
            <a:r>
              <a:rPr lang="nl-NL" sz="2800" dirty="0" smtClean="0"/>
              <a:t>Daniël 2</a:t>
            </a:r>
            <a:endParaRPr lang="nl-N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childTnLst>
                                </p:cTn>
                              </p:par>
                              <p:par>
                                <p:cTn id="8" presetID="10" presetClass="entr" presetSubtype="0"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fade">
                                      <p:cBhvr>
                                        <p:cTn id="10" dur="1000"/>
                                        <p:tgtEl>
                                          <p:spTgt spid="4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fade">
                                      <p:cBhvr>
                                        <p:cTn id="13" dur="1000"/>
                                        <p:tgtEl>
                                          <p:spTgt spid="2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1000"/>
                                        <p:tgtEl>
                                          <p:spTgt spid="3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1000"/>
                                        <p:tgtEl>
                                          <p:spTgt spid="3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fade">
                                      <p:cBhvr>
                                        <p:cTn id="32" dur="1000"/>
                                        <p:tgtEl>
                                          <p:spTgt spid="3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1000"/>
                                        <p:tgtEl>
                                          <p:spTgt spid="4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animBg="1"/>
      <p:bldP spid="31" grpId="0" animBg="1"/>
      <p:bldP spid="32" grpId="0" animBg="1"/>
      <p:bldP spid="34" grpId="0" animBg="1"/>
      <p:bldP spid="37" grpId="0" animBg="1"/>
      <p:bldP spid="40" grpId="0"/>
      <p:bldP spid="42" grpId="0"/>
      <p:bldP spid="4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solidFill>
                  <a:prstClr val="black"/>
                </a:solidFill>
              </a:rPr>
              <a:t>Leven als Daniël in Babel</a:t>
            </a:r>
            <a:endParaRPr lang="nl-NL" sz="2800" dirty="0">
              <a:solidFill>
                <a:prstClr val="black"/>
              </a:solidFill>
            </a:endParaRPr>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solidFill>
                  <a:prstClr val="black"/>
                </a:solidFill>
              </a:rPr>
              <a:t>1) het beeld</a:t>
            </a:r>
            <a:endParaRPr lang="nl-NL" sz="3200" dirty="0">
              <a:solidFill>
                <a:prstClr val="black"/>
              </a:solidFill>
            </a:endParaRPr>
          </a:p>
        </p:txBody>
      </p:sp>
      <p:grpSp>
        <p:nvGrpSpPr>
          <p:cNvPr id="2" name="Groep 19"/>
          <p:cNvGrpSpPr/>
          <p:nvPr/>
        </p:nvGrpSpPr>
        <p:grpSpPr>
          <a:xfrm>
            <a:off x="8244408" y="0"/>
            <a:ext cx="899592" cy="1124744"/>
            <a:chOff x="5364088" y="1916832"/>
            <a:chExt cx="2967157" cy="4391392"/>
          </a:xfrm>
        </p:grpSpPr>
        <p:pic>
          <p:nvPicPr>
            <p:cNvPr id="18" name="Afbeelding 17" descr="Daniel 2.c.jpg"/>
            <p:cNvPicPr>
              <a:picLocks noChangeAspect="1"/>
            </p:cNvPicPr>
            <p:nvPr/>
          </p:nvPicPr>
          <p:blipFill>
            <a:blip r:embed="rId3" cstate="print"/>
            <a:stretch>
              <a:fillRect/>
            </a:stretch>
          </p:blipFill>
          <p:spPr>
            <a:xfrm>
              <a:off x="5364088" y="1916832"/>
              <a:ext cx="2967157" cy="4391392"/>
            </a:xfrm>
            <a:prstGeom prst="rect">
              <a:avLst/>
            </a:prstGeom>
          </p:spPr>
        </p:pic>
        <p:sp>
          <p:nvSpPr>
            <p:cNvPr id="19" name="Rechthoek 18"/>
            <p:cNvSpPr/>
            <p:nvPr/>
          </p:nvSpPr>
          <p:spPr>
            <a:xfrm>
              <a:off x="5412742" y="3356992"/>
              <a:ext cx="1152128"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prstClr val="white"/>
                </a:solidFill>
              </a:endParaRPr>
            </a:p>
          </p:txBody>
        </p:sp>
      </p:grpSp>
      <p:pic>
        <p:nvPicPr>
          <p:cNvPr id="22" name="Picture 2" descr="Daniel 2"/>
          <p:cNvPicPr>
            <a:picLocks noGrp="1" noChangeAspect="1" noChangeArrowheads="1"/>
          </p:cNvPicPr>
          <p:nvPr>
            <p:ph/>
          </p:nvPr>
        </p:nvPicPr>
        <p:blipFill>
          <a:blip r:embed="rId4" cstate="print"/>
          <a:srcRect b="9838"/>
          <a:stretch>
            <a:fillRect/>
          </a:stretch>
        </p:blipFill>
        <p:spPr>
          <a:xfrm>
            <a:off x="0" y="1124744"/>
            <a:ext cx="9144001" cy="5733256"/>
          </a:xfrm>
          <a:noFill/>
          <a:ln/>
        </p:spPr>
      </p:pic>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grpSp>
        <p:nvGrpSpPr>
          <p:cNvPr id="2" name="Groep 44"/>
          <p:cNvGrpSpPr/>
          <p:nvPr/>
        </p:nvGrpSpPr>
        <p:grpSpPr>
          <a:xfrm>
            <a:off x="0" y="1196752"/>
            <a:ext cx="9144000" cy="5661248"/>
            <a:chOff x="0" y="1196752"/>
            <a:chExt cx="9144000" cy="5661248"/>
          </a:xfrm>
        </p:grpSpPr>
        <p:sp>
          <p:nvSpPr>
            <p:cNvPr id="44" name="Rechthoek 43"/>
            <p:cNvSpPr/>
            <p:nvPr/>
          </p:nvSpPr>
          <p:spPr>
            <a:xfrm>
              <a:off x="0" y="1196752"/>
              <a:ext cx="91440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5298" name="Picture 2"/>
            <p:cNvPicPr>
              <a:picLocks noChangeAspect="1" noChangeArrowheads="1"/>
            </p:cNvPicPr>
            <p:nvPr/>
          </p:nvPicPr>
          <p:blipFill>
            <a:blip r:embed="rId3" cstate="print"/>
            <a:srcRect t="2463" b="4430"/>
            <a:stretch>
              <a:fillRect/>
            </a:stretch>
          </p:blipFill>
          <p:spPr bwMode="auto">
            <a:xfrm>
              <a:off x="0" y="1412776"/>
              <a:ext cx="9058275" cy="5445224"/>
            </a:xfrm>
            <a:prstGeom prst="rect">
              <a:avLst/>
            </a:prstGeom>
            <a:noFill/>
            <a:ln w="9525">
              <a:noFill/>
              <a:miter lim="800000"/>
              <a:headEnd/>
              <a:tailEnd/>
            </a:ln>
          </p:spPr>
        </p:pic>
      </p:gr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1) het beeld</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grpSp>
        <p:nvGrpSpPr>
          <p:cNvPr id="3" name="Groep 19"/>
          <p:cNvGrpSpPr/>
          <p:nvPr/>
        </p:nvGrpSpPr>
        <p:grpSpPr>
          <a:xfrm>
            <a:off x="8244408" y="0"/>
            <a:ext cx="899592" cy="1124744"/>
            <a:chOff x="5364088" y="1916832"/>
            <a:chExt cx="2967157" cy="4391392"/>
          </a:xfrm>
        </p:grpSpPr>
        <p:pic>
          <p:nvPicPr>
            <p:cNvPr id="18" name="Afbeelding 17" descr="Daniel 2.c.jpg"/>
            <p:cNvPicPr>
              <a:picLocks noChangeAspect="1"/>
            </p:cNvPicPr>
            <p:nvPr/>
          </p:nvPicPr>
          <p:blipFill>
            <a:blip r:embed="rId4" cstate="print"/>
            <a:stretch>
              <a:fillRect/>
            </a:stretch>
          </p:blipFill>
          <p:spPr>
            <a:xfrm>
              <a:off x="5364088" y="1916832"/>
              <a:ext cx="2967157" cy="4391392"/>
            </a:xfrm>
            <a:prstGeom prst="rect">
              <a:avLst/>
            </a:prstGeom>
          </p:spPr>
        </p:pic>
        <p:sp>
          <p:nvSpPr>
            <p:cNvPr id="19" name="Rechthoek 18"/>
            <p:cNvSpPr/>
            <p:nvPr/>
          </p:nvSpPr>
          <p:spPr>
            <a:xfrm>
              <a:off x="5412742" y="3356992"/>
              <a:ext cx="1152128"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5" name="Rectangle 14"/>
          <p:cNvSpPr>
            <a:spLocks noChangeArrowheads="1"/>
          </p:cNvSpPr>
          <p:nvPr/>
        </p:nvSpPr>
        <p:spPr bwMode="auto">
          <a:xfrm>
            <a:off x="6084888" y="5805488"/>
            <a:ext cx="2590800" cy="360362"/>
          </a:xfrm>
          <a:prstGeom prst="rect">
            <a:avLst/>
          </a:prstGeom>
          <a:solidFill>
            <a:schemeClr val="bg1"/>
          </a:solidFill>
          <a:ln w="9525">
            <a:noFill/>
            <a:miter lim="800000"/>
            <a:headEnd/>
            <a:tailEnd/>
          </a:ln>
          <a:effectLst/>
        </p:spPr>
        <p:txBody>
          <a:bodyPr wrap="none" anchor="ctr"/>
          <a:lstStyle/>
          <a:p>
            <a:endParaRPr lang="nl-NL"/>
          </a:p>
        </p:txBody>
      </p:sp>
      <p:sp>
        <p:nvSpPr>
          <p:cNvPr id="28" name="Text Box 18"/>
          <p:cNvSpPr txBox="1">
            <a:spLocks noChangeArrowheads="1"/>
          </p:cNvSpPr>
          <p:nvPr/>
        </p:nvSpPr>
        <p:spPr bwMode="auto">
          <a:xfrm>
            <a:off x="178495" y="1772394"/>
            <a:ext cx="1728788" cy="641350"/>
          </a:xfrm>
          <a:prstGeom prst="rect">
            <a:avLst/>
          </a:prstGeom>
          <a:noFill/>
          <a:ln w="9525">
            <a:noFill/>
            <a:miter lim="800000"/>
            <a:headEnd/>
            <a:tailEnd/>
          </a:ln>
          <a:effectLst/>
        </p:spPr>
        <p:txBody>
          <a:bodyPr>
            <a:spAutoFit/>
          </a:bodyPr>
          <a:lstStyle/>
          <a:p>
            <a:pPr>
              <a:spcBef>
                <a:spcPct val="50000"/>
              </a:spcBef>
            </a:pPr>
            <a:r>
              <a:rPr lang="nl-NL" sz="3600" b="1" dirty="0"/>
              <a:t>goud</a:t>
            </a:r>
          </a:p>
        </p:txBody>
      </p:sp>
      <p:sp>
        <p:nvSpPr>
          <p:cNvPr id="30" name="Text Box 20"/>
          <p:cNvSpPr txBox="1">
            <a:spLocks noChangeArrowheads="1"/>
          </p:cNvSpPr>
          <p:nvPr/>
        </p:nvSpPr>
        <p:spPr bwMode="auto">
          <a:xfrm>
            <a:off x="179512" y="2780457"/>
            <a:ext cx="1440433"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zilver</a:t>
            </a:r>
          </a:p>
        </p:txBody>
      </p:sp>
      <p:sp>
        <p:nvSpPr>
          <p:cNvPr id="31" name="Text Box 21"/>
          <p:cNvSpPr txBox="1">
            <a:spLocks noChangeArrowheads="1"/>
          </p:cNvSpPr>
          <p:nvPr/>
        </p:nvSpPr>
        <p:spPr bwMode="auto">
          <a:xfrm>
            <a:off x="179512" y="3717082"/>
            <a:ext cx="1799208"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brons</a:t>
            </a:r>
          </a:p>
        </p:txBody>
      </p:sp>
      <p:sp>
        <p:nvSpPr>
          <p:cNvPr id="32" name="Text Box 22"/>
          <p:cNvSpPr txBox="1">
            <a:spLocks noChangeArrowheads="1"/>
          </p:cNvSpPr>
          <p:nvPr/>
        </p:nvSpPr>
        <p:spPr bwMode="auto">
          <a:xfrm>
            <a:off x="179512" y="4725144"/>
            <a:ext cx="1583308" cy="173990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ijzer</a:t>
            </a:r>
            <a:br>
              <a:rPr lang="nl-NL" sz="3600" b="1" dirty="0"/>
            </a:br>
            <a:r>
              <a:rPr lang="nl-NL" sz="3600" b="1" dirty="0"/>
              <a:t>en</a:t>
            </a:r>
            <a:br>
              <a:rPr lang="nl-NL" sz="3600" b="1" dirty="0"/>
            </a:br>
            <a:r>
              <a:rPr lang="nl-NL" sz="3600" b="1" dirty="0"/>
              <a:t>leem</a:t>
            </a:r>
          </a:p>
        </p:txBody>
      </p:sp>
      <p:sp>
        <p:nvSpPr>
          <p:cNvPr id="34" name="Text Box 23"/>
          <p:cNvSpPr txBox="1">
            <a:spLocks noChangeArrowheads="1"/>
          </p:cNvSpPr>
          <p:nvPr/>
        </p:nvSpPr>
        <p:spPr bwMode="auto">
          <a:xfrm>
            <a:off x="3707904" y="1772816"/>
            <a:ext cx="5184576" cy="646331"/>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smtClean="0"/>
              <a:t>leeuw</a:t>
            </a:r>
            <a:endParaRPr lang="nl-NL" sz="3600" b="1" dirty="0"/>
          </a:p>
        </p:txBody>
      </p:sp>
      <p:sp>
        <p:nvSpPr>
          <p:cNvPr id="37" name="Text Box 25"/>
          <p:cNvSpPr txBox="1">
            <a:spLocks noChangeArrowheads="1"/>
          </p:cNvSpPr>
          <p:nvPr/>
        </p:nvSpPr>
        <p:spPr bwMode="auto">
          <a:xfrm>
            <a:off x="3563888" y="2708920"/>
            <a:ext cx="5111998" cy="701675"/>
          </a:xfrm>
          <a:prstGeom prst="rect">
            <a:avLst/>
          </a:prstGeom>
          <a:solidFill>
            <a:schemeClr val="bg1"/>
          </a:solidFill>
          <a:ln w="9525">
            <a:noFill/>
            <a:miter lim="800000"/>
            <a:headEnd/>
            <a:tailEnd/>
          </a:ln>
          <a:effectLst/>
        </p:spPr>
        <p:txBody>
          <a:bodyPr wrap="square">
            <a:spAutoFit/>
          </a:bodyPr>
          <a:lstStyle/>
          <a:p>
            <a:pPr>
              <a:spcBef>
                <a:spcPct val="50000"/>
              </a:spcBef>
            </a:pPr>
            <a:r>
              <a:rPr lang="nl-NL" sz="4000" dirty="0" smtClean="0"/>
              <a:t> </a:t>
            </a:r>
            <a:r>
              <a:rPr lang="nl-NL" sz="3600" b="1" dirty="0" smtClean="0"/>
              <a:t>beer</a:t>
            </a:r>
            <a:endParaRPr lang="nl-NL" sz="3600" b="1" dirty="0"/>
          </a:p>
        </p:txBody>
      </p:sp>
      <p:sp>
        <p:nvSpPr>
          <p:cNvPr id="39" name="Rectangle 29"/>
          <p:cNvSpPr>
            <a:spLocks noChangeArrowheads="1"/>
          </p:cNvSpPr>
          <p:nvPr/>
        </p:nvSpPr>
        <p:spPr bwMode="auto">
          <a:xfrm>
            <a:off x="7019925" y="3716338"/>
            <a:ext cx="1368425" cy="433387"/>
          </a:xfrm>
          <a:prstGeom prst="rect">
            <a:avLst/>
          </a:prstGeom>
          <a:solidFill>
            <a:schemeClr val="bg1"/>
          </a:solidFill>
          <a:ln w="9525">
            <a:noFill/>
            <a:miter lim="800000"/>
            <a:headEnd/>
            <a:tailEnd/>
          </a:ln>
          <a:effectLst/>
        </p:spPr>
        <p:txBody>
          <a:bodyPr wrap="none" anchor="ctr"/>
          <a:lstStyle/>
          <a:p>
            <a:endParaRPr lang="nl-NL"/>
          </a:p>
        </p:txBody>
      </p:sp>
      <p:sp>
        <p:nvSpPr>
          <p:cNvPr id="40" name="Text Box 30"/>
          <p:cNvSpPr txBox="1">
            <a:spLocks noChangeArrowheads="1"/>
          </p:cNvSpPr>
          <p:nvPr/>
        </p:nvSpPr>
        <p:spPr bwMode="auto">
          <a:xfrm>
            <a:off x="3419872" y="3645024"/>
            <a:ext cx="5400675" cy="701675"/>
          </a:xfrm>
          <a:prstGeom prst="rect">
            <a:avLst/>
          </a:prstGeom>
          <a:noFill/>
          <a:ln w="9525">
            <a:noFill/>
            <a:miter lim="800000"/>
            <a:headEnd/>
            <a:tailEnd/>
          </a:ln>
          <a:effectLst/>
        </p:spPr>
        <p:txBody>
          <a:bodyPr>
            <a:spAutoFit/>
          </a:bodyPr>
          <a:lstStyle/>
          <a:p>
            <a:pPr>
              <a:spcBef>
                <a:spcPct val="50000"/>
              </a:spcBef>
            </a:pPr>
            <a:r>
              <a:rPr lang="nl-NL" sz="4000" dirty="0"/>
              <a:t> </a:t>
            </a:r>
            <a:r>
              <a:rPr lang="nl-NL" sz="4000" dirty="0" smtClean="0"/>
              <a:t> </a:t>
            </a:r>
            <a:r>
              <a:rPr lang="nl-NL" sz="3600" b="1" dirty="0" smtClean="0"/>
              <a:t>panter</a:t>
            </a:r>
            <a:endParaRPr lang="nl-NL" sz="3600" b="1" dirty="0"/>
          </a:p>
        </p:txBody>
      </p:sp>
      <p:sp>
        <p:nvSpPr>
          <p:cNvPr id="42" name="Text Box 32"/>
          <p:cNvSpPr txBox="1">
            <a:spLocks noChangeArrowheads="1"/>
          </p:cNvSpPr>
          <p:nvPr/>
        </p:nvSpPr>
        <p:spPr bwMode="auto">
          <a:xfrm>
            <a:off x="3707904" y="5157192"/>
            <a:ext cx="5256212" cy="646331"/>
          </a:xfrm>
          <a:prstGeom prst="rect">
            <a:avLst/>
          </a:prstGeom>
          <a:noFill/>
          <a:ln w="9525">
            <a:noFill/>
            <a:miter lim="800000"/>
            <a:headEnd/>
            <a:tailEnd/>
          </a:ln>
          <a:effectLst/>
        </p:spPr>
        <p:txBody>
          <a:bodyPr wrap="square">
            <a:spAutoFit/>
          </a:bodyPr>
          <a:lstStyle/>
          <a:p>
            <a:pPr>
              <a:spcBef>
                <a:spcPct val="50000"/>
              </a:spcBef>
            </a:pPr>
            <a:r>
              <a:rPr lang="nl-NL" sz="3600" b="1" dirty="0" smtClean="0"/>
              <a:t>4</a:t>
            </a:r>
            <a:r>
              <a:rPr lang="nl-NL" sz="3600" b="1" baseline="30000" dirty="0" smtClean="0"/>
              <a:t>e</a:t>
            </a:r>
            <a:r>
              <a:rPr lang="nl-NL" sz="3600" b="1" dirty="0" smtClean="0"/>
              <a:t> dier</a:t>
            </a:r>
            <a:endParaRPr lang="nl-NL" sz="3600" b="1" dirty="0"/>
          </a:p>
        </p:txBody>
      </p:sp>
      <p:sp>
        <p:nvSpPr>
          <p:cNvPr id="23" name="Tekstvak 22"/>
          <p:cNvSpPr txBox="1"/>
          <p:nvPr/>
        </p:nvSpPr>
        <p:spPr>
          <a:xfrm>
            <a:off x="179512" y="1196752"/>
            <a:ext cx="2448272" cy="523220"/>
          </a:xfrm>
          <a:prstGeom prst="rect">
            <a:avLst/>
          </a:prstGeom>
          <a:noFill/>
        </p:spPr>
        <p:txBody>
          <a:bodyPr wrap="square" rtlCol="0">
            <a:spAutoFit/>
          </a:bodyPr>
          <a:lstStyle/>
          <a:p>
            <a:r>
              <a:rPr lang="nl-NL" sz="2800" dirty="0" smtClean="0"/>
              <a:t>Daniël 2</a:t>
            </a:r>
            <a:endParaRPr lang="nl-NL" sz="2800" dirty="0"/>
          </a:p>
        </p:txBody>
      </p:sp>
      <p:sp>
        <p:nvSpPr>
          <p:cNvPr id="24" name="Tekstvak 23"/>
          <p:cNvSpPr txBox="1"/>
          <p:nvPr/>
        </p:nvSpPr>
        <p:spPr>
          <a:xfrm>
            <a:off x="3851920" y="1196752"/>
            <a:ext cx="2088232" cy="523220"/>
          </a:xfrm>
          <a:prstGeom prst="rect">
            <a:avLst/>
          </a:prstGeom>
          <a:noFill/>
        </p:spPr>
        <p:txBody>
          <a:bodyPr wrap="square" rtlCol="0">
            <a:spAutoFit/>
          </a:bodyPr>
          <a:lstStyle/>
          <a:p>
            <a:r>
              <a:rPr lang="nl-NL" sz="2800" dirty="0" smtClean="0"/>
              <a:t>Daniël 7</a:t>
            </a:r>
            <a:endParaRPr lang="nl-N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20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10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1000"/>
                                        <p:tgtEl>
                                          <p:spTgt spid="3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10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7" grpId="0" animBg="1"/>
      <p:bldP spid="40" grpId="0"/>
      <p:bldP spid="42" grpId="0"/>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grpSp>
        <p:nvGrpSpPr>
          <p:cNvPr id="2" name="Groep 44"/>
          <p:cNvGrpSpPr/>
          <p:nvPr/>
        </p:nvGrpSpPr>
        <p:grpSpPr>
          <a:xfrm>
            <a:off x="0" y="1196752"/>
            <a:ext cx="9144000" cy="5661248"/>
            <a:chOff x="0" y="1196752"/>
            <a:chExt cx="9144000" cy="5661248"/>
          </a:xfrm>
          <a:solidFill>
            <a:schemeClr val="bg1"/>
          </a:solidFill>
        </p:grpSpPr>
        <p:sp>
          <p:nvSpPr>
            <p:cNvPr id="44" name="Rechthoek 43"/>
            <p:cNvSpPr/>
            <p:nvPr/>
          </p:nvSpPr>
          <p:spPr>
            <a:xfrm>
              <a:off x="0" y="1196752"/>
              <a:ext cx="9144000"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5298" name="Picture 2"/>
            <p:cNvPicPr>
              <a:picLocks noChangeAspect="1" noChangeArrowheads="1"/>
            </p:cNvPicPr>
            <p:nvPr/>
          </p:nvPicPr>
          <p:blipFill>
            <a:blip r:embed="rId3" cstate="print"/>
            <a:srcRect t="2463" b="4430"/>
            <a:stretch>
              <a:fillRect/>
            </a:stretch>
          </p:blipFill>
          <p:spPr bwMode="auto">
            <a:xfrm>
              <a:off x="0" y="1412776"/>
              <a:ext cx="9058275" cy="5445224"/>
            </a:xfrm>
            <a:prstGeom prst="rect">
              <a:avLst/>
            </a:prstGeom>
            <a:grpFill/>
            <a:ln w="9525">
              <a:noFill/>
              <a:miter lim="800000"/>
              <a:headEnd/>
              <a:tailEnd/>
            </a:ln>
          </p:spPr>
        </p:pic>
      </p:grpSp>
      <p:sp>
        <p:nvSpPr>
          <p:cNvPr id="35" name="Text Box 25"/>
          <p:cNvSpPr txBox="1">
            <a:spLocks noChangeArrowheads="1"/>
          </p:cNvSpPr>
          <p:nvPr/>
        </p:nvSpPr>
        <p:spPr bwMode="auto">
          <a:xfrm>
            <a:off x="3563888" y="2708920"/>
            <a:ext cx="5111998" cy="701675"/>
          </a:xfrm>
          <a:prstGeom prst="rect">
            <a:avLst/>
          </a:prstGeom>
          <a:solidFill>
            <a:schemeClr val="bg1"/>
          </a:solidFill>
          <a:ln w="9525">
            <a:noFill/>
            <a:miter lim="800000"/>
            <a:headEnd/>
            <a:tailEnd/>
          </a:ln>
          <a:effectLst/>
        </p:spPr>
        <p:txBody>
          <a:bodyPr wrap="square">
            <a:spAutoFit/>
          </a:bodyPr>
          <a:lstStyle/>
          <a:p>
            <a:pPr>
              <a:spcBef>
                <a:spcPct val="50000"/>
              </a:spcBef>
            </a:pPr>
            <a:r>
              <a:rPr lang="nl-NL" sz="4000" dirty="0" smtClean="0"/>
              <a:t> </a:t>
            </a:r>
            <a:r>
              <a:rPr lang="nl-NL" sz="3600" b="1" dirty="0" smtClean="0"/>
              <a:t>beer</a:t>
            </a:r>
            <a:endParaRPr lang="nl-NL" sz="3600" b="1" dirty="0"/>
          </a:p>
        </p:txBody>
      </p:sp>
      <p:sp>
        <p:nvSpPr>
          <p:cNvPr id="36" name="Text Box 30"/>
          <p:cNvSpPr txBox="1">
            <a:spLocks noChangeArrowheads="1"/>
          </p:cNvSpPr>
          <p:nvPr/>
        </p:nvSpPr>
        <p:spPr bwMode="auto">
          <a:xfrm>
            <a:off x="3419872" y="3645024"/>
            <a:ext cx="5400675" cy="701675"/>
          </a:xfrm>
          <a:prstGeom prst="rect">
            <a:avLst/>
          </a:prstGeom>
          <a:noFill/>
          <a:ln w="9525">
            <a:noFill/>
            <a:miter lim="800000"/>
            <a:headEnd/>
            <a:tailEnd/>
          </a:ln>
          <a:effectLst/>
        </p:spPr>
        <p:txBody>
          <a:bodyPr>
            <a:spAutoFit/>
          </a:bodyPr>
          <a:lstStyle/>
          <a:p>
            <a:pPr>
              <a:spcBef>
                <a:spcPct val="50000"/>
              </a:spcBef>
            </a:pPr>
            <a:r>
              <a:rPr lang="nl-NL" sz="4000" dirty="0"/>
              <a:t> </a:t>
            </a:r>
            <a:r>
              <a:rPr lang="nl-NL" sz="4000" dirty="0" smtClean="0"/>
              <a:t> </a:t>
            </a:r>
            <a:r>
              <a:rPr lang="nl-NL" sz="3600" b="1" dirty="0" smtClean="0"/>
              <a:t>panter</a:t>
            </a:r>
            <a:endParaRPr lang="nl-NL" sz="3600" b="1" dirty="0"/>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1) het beeld</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grpSp>
        <p:nvGrpSpPr>
          <p:cNvPr id="3" name="Groep 19"/>
          <p:cNvGrpSpPr/>
          <p:nvPr/>
        </p:nvGrpSpPr>
        <p:grpSpPr>
          <a:xfrm>
            <a:off x="8244408" y="0"/>
            <a:ext cx="899592" cy="1124744"/>
            <a:chOff x="5364088" y="1916832"/>
            <a:chExt cx="2967157" cy="4391392"/>
          </a:xfrm>
        </p:grpSpPr>
        <p:pic>
          <p:nvPicPr>
            <p:cNvPr id="18" name="Afbeelding 17" descr="Daniel 2.c.jpg"/>
            <p:cNvPicPr>
              <a:picLocks noChangeAspect="1"/>
            </p:cNvPicPr>
            <p:nvPr/>
          </p:nvPicPr>
          <p:blipFill>
            <a:blip r:embed="rId4" cstate="print"/>
            <a:stretch>
              <a:fillRect/>
            </a:stretch>
          </p:blipFill>
          <p:spPr>
            <a:xfrm>
              <a:off x="5364088" y="1916832"/>
              <a:ext cx="2967157" cy="4391392"/>
            </a:xfrm>
            <a:prstGeom prst="rect">
              <a:avLst/>
            </a:prstGeom>
          </p:spPr>
        </p:pic>
        <p:sp>
          <p:nvSpPr>
            <p:cNvPr id="19" name="Rechthoek 18"/>
            <p:cNvSpPr/>
            <p:nvPr/>
          </p:nvSpPr>
          <p:spPr>
            <a:xfrm>
              <a:off x="5412742" y="3356992"/>
              <a:ext cx="1152128"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5" name="Rectangle 14"/>
          <p:cNvSpPr>
            <a:spLocks noChangeArrowheads="1"/>
          </p:cNvSpPr>
          <p:nvPr/>
        </p:nvSpPr>
        <p:spPr bwMode="auto">
          <a:xfrm>
            <a:off x="6084888" y="5805488"/>
            <a:ext cx="2590800" cy="360362"/>
          </a:xfrm>
          <a:prstGeom prst="rect">
            <a:avLst/>
          </a:prstGeom>
          <a:solidFill>
            <a:schemeClr val="bg1"/>
          </a:solidFill>
          <a:ln w="9525">
            <a:noFill/>
            <a:miter lim="800000"/>
            <a:headEnd/>
            <a:tailEnd/>
          </a:ln>
          <a:effectLst/>
        </p:spPr>
        <p:txBody>
          <a:bodyPr wrap="none" anchor="ctr"/>
          <a:lstStyle/>
          <a:p>
            <a:endParaRPr lang="nl-NL"/>
          </a:p>
        </p:txBody>
      </p:sp>
      <p:sp>
        <p:nvSpPr>
          <p:cNvPr id="28" name="Text Box 18"/>
          <p:cNvSpPr txBox="1">
            <a:spLocks noChangeArrowheads="1"/>
          </p:cNvSpPr>
          <p:nvPr/>
        </p:nvSpPr>
        <p:spPr bwMode="auto">
          <a:xfrm>
            <a:off x="178495" y="1772394"/>
            <a:ext cx="1728788" cy="641350"/>
          </a:xfrm>
          <a:prstGeom prst="rect">
            <a:avLst/>
          </a:prstGeom>
          <a:noFill/>
          <a:ln w="9525">
            <a:noFill/>
            <a:miter lim="800000"/>
            <a:headEnd/>
            <a:tailEnd/>
          </a:ln>
          <a:effectLst/>
        </p:spPr>
        <p:txBody>
          <a:bodyPr>
            <a:spAutoFit/>
          </a:bodyPr>
          <a:lstStyle/>
          <a:p>
            <a:pPr>
              <a:spcBef>
                <a:spcPct val="50000"/>
              </a:spcBef>
            </a:pPr>
            <a:r>
              <a:rPr lang="nl-NL" sz="3600" b="1" dirty="0"/>
              <a:t>goud</a:t>
            </a:r>
          </a:p>
        </p:txBody>
      </p:sp>
      <p:sp>
        <p:nvSpPr>
          <p:cNvPr id="30" name="Text Box 20"/>
          <p:cNvSpPr txBox="1">
            <a:spLocks noChangeArrowheads="1"/>
          </p:cNvSpPr>
          <p:nvPr/>
        </p:nvSpPr>
        <p:spPr bwMode="auto">
          <a:xfrm>
            <a:off x="179512" y="2780457"/>
            <a:ext cx="1440433"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zilver</a:t>
            </a:r>
          </a:p>
        </p:txBody>
      </p:sp>
      <p:sp>
        <p:nvSpPr>
          <p:cNvPr id="31" name="Text Box 21"/>
          <p:cNvSpPr txBox="1">
            <a:spLocks noChangeArrowheads="1"/>
          </p:cNvSpPr>
          <p:nvPr/>
        </p:nvSpPr>
        <p:spPr bwMode="auto">
          <a:xfrm>
            <a:off x="179512" y="3717082"/>
            <a:ext cx="1799208"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brons</a:t>
            </a:r>
          </a:p>
        </p:txBody>
      </p:sp>
      <p:sp>
        <p:nvSpPr>
          <p:cNvPr id="32" name="Text Box 22"/>
          <p:cNvSpPr txBox="1">
            <a:spLocks noChangeArrowheads="1"/>
          </p:cNvSpPr>
          <p:nvPr/>
        </p:nvSpPr>
        <p:spPr bwMode="auto">
          <a:xfrm>
            <a:off x="179512" y="4725144"/>
            <a:ext cx="1583308" cy="173990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ijzer</a:t>
            </a:r>
            <a:br>
              <a:rPr lang="nl-NL" sz="3600" b="1" dirty="0"/>
            </a:br>
            <a:r>
              <a:rPr lang="nl-NL" sz="3600" b="1" dirty="0"/>
              <a:t>en</a:t>
            </a:r>
            <a:br>
              <a:rPr lang="nl-NL" sz="3600" b="1" dirty="0"/>
            </a:br>
            <a:r>
              <a:rPr lang="nl-NL" sz="3600" b="1" dirty="0"/>
              <a:t>leem</a:t>
            </a:r>
          </a:p>
        </p:txBody>
      </p:sp>
      <p:sp>
        <p:nvSpPr>
          <p:cNvPr id="34" name="Text Box 23"/>
          <p:cNvSpPr txBox="1">
            <a:spLocks noChangeArrowheads="1"/>
          </p:cNvSpPr>
          <p:nvPr/>
        </p:nvSpPr>
        <p:spPr bwMode="auto">
          <a:xfrm>
            <a:off x="3707904" y="1772816"/>
            <a:ext cx="5184576" cy="646331"/>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smtClean="0"/>
              <a:t>leeuw</a:t>
            </a:r>
            <a:endParaRPr lang="nl-NL" sz="3600" b="1" dirty="0"/>
          </a:p>
        </p:txBody>
      </p:sp>
      <p:sp>
        <p:nvSpPr>
          <p:cNvPr id="39" name="Rectangle 29"/>
          <p:cNvSpPr>
            <a:spLocks noChangeArrowheads="1"/>
          </p:cNvSpPr>
          <p:nvPr/>
        </p:nvSpPr>
        <p:spPr bwMode="auto">
          <a:xfrm>
            <a:off x="7019925" y="3716338"/>
            <a:ext cx="1368425" cy="433387"/>
          </a:xfrm>
          <a:prstGeom prst="rect">
            <a:avLst/>
          </a:prstGeom>
          <a:solidFill>
            <a:schemeClr val="bg1"/>
          </a:solidFill>
          <a:ln w="9525">
            <a:noFill/>
            <a:miter lim="800000"/>
            <a:headEnd/>
            <a:tailEnd/>
          </a:ln>
          <a:effectLst/>
        </p:spPr>
        <p:txBody>
          <a:bodyPr wrap="none" anchor="ctr"/>
          <a:lstStyle/>
          <a:p>
            <a:endParaRPr lang="nl-NL"/>
          </a:p>
        </p:txBody>
      </p:sp>
      <p:sp>
        <p:nvSpPr>
          <p:cNvPr id="42" name="Text Box 32"/>
          <p:cNvSpPr txBox="1">
            <a:spLocks noChangeArrowheads="1"/>
          </p:cNvSpPr>
          <p:nvPr/>
        </p:nvSpPr>
        <p:spPr bwMode="auto">
          <a:xfrm>
            <a:off x="3707904" y="5157192"/>
            <a:ext cx="5256212" cy="646331"/>
          </a:xfrm>
          <a:prstGeom prst="rect">
            <a:avLst/>
          </a:prstGeom>
          <a:noFill/>
          <a:ln w="9525">
            <a:noFill/>
            <a:miter lim="800000"/>
            <a:headEnd/>
            <a:tailEnd/>
          </a:ln>
          <a:effectLst/>
        </p:spPr>
        <p:txBody>
          <a:bodyPr wrap="square">
            <a:spAutoFit/>
          </a:bodyPr>
          <a:lstStyle/>
          <a:p>
            <a:pPr>
              <a:spcBef>
                <a:spcPct val="50000"/>
              </a:spcBef>
            </a:pPr>
            <a:r>
              <a:rPr lang="nl-NL" sz="3600" b="1" dirty="0" smtClean="0"/>
              <a:t>4</a:t>
            </a:r>
            <a:r>
              <a:rPr lang="nl-NL" sz="3600" b="1" baseline="30000" dirty="0" smtClean="0"/>
              <a:t>e</a:t>
            </a:r>
            <a:r>
              <a:rPr lang="nl-NL" sz="3600" b="1" dirty="0" smtClean="0"/>
              <a:t> dier</a:t>
            </a:r>
            <a:endParaRPr lang="nl-NL" sz="3600" b="1" dirty="0"/>
          </a:p>
        </p:txBody>
      </p:sp>
      <p:sp>
        <p:nvSpPr>
          <p:cNvPr id="23" name="Tekstvak 22"/>
          <p:cNvSpPr txBox="1"/>
          <p:nvPr/>
        </p:nvSpPr>
        <p:spPr>
          <a:xfrm>
            <a:off x="179512" y="1196752"/>
            <a:ext cx="2448272" cy="523220"/>
          </a:xfrm>
          <a:prstGeom prst="rect">
            <a:avLst/>
          </a:prstGeom>
          <a:noFill/>
        </p:spPr>
        <p:txBody>
          <a:bodyPr wrap="square" rtlCol="0">
            <a:spAutoFit/>
          </a:bodyPr>
          <a:lstStyle/>
          <a:p>
            <a:r>
              <a:rPr lang="nl-NL" sz="2800" dirty="0" smtClean="0"/>
              <a:t>Daniël 2</a:t>
            </a:r>
            <a:endParaRPr lang="nl-NL" sz="2800" dirty="0"/>
          </a:p>
        </p:txBody>
      </p:sp>
      <p:sp>
        <p:nvSpPr>
          <p:cNvPr id="24" name="Tekstvak 23"/>
          <p:cNvSpPr txBox="1"/>
          <p:nvPr/>
        </p:nvSpPr>
        <p:spPr>
          <a:xfrm>
            <a:off x="3851920" y="1196752"/>
            <a:ext cx="2088232" cy="523220"/>
          </a:xfrm>
          <a:prstGeom prst="rect">
            <a:avLst/>
          </a:prstGeom>
          <a:noFill/>
        </p:spPr>
        <p:txBody>
          <a:bodyPr wrap="square" rtlCol="0">
            <a:spAutoFit/>
          </a:bodyPr>
          <a:lstStyle/>
          <a:p>
            <a:r>
              <a:rPr lang="nl-NL" sz="2800" dirty="0" smtClean="0"/>
              <a:t>Daniël 7</a:t>
            </a:r>
            <a:endParaRPr lang="nl-NL" sz="2800" dirty="0"/>
          </a:p>
        </p:txBody>
      </p:sp>
      <p:sp>
        <p:nvSpPr>
          <p:cNvPr id="26" name="Tekstvak 25"/>
          <p:cNvSpPr txBox="1"/>
          <p:nvPr/>
        </p:nvSpPr>
        <p:spPr>
          <a:xfrm>
            <a:off x="6228184" y="1196752"/>
            <a:ext cx="2376264" cy="523220"/>
          </a:xfrm>
          <a:prstGeom prst="rect">
            <a:avLst/>
          </a:prstGeom>
          <a:noFill/>
        </p:spPr>
        <p:txBody>
          <a:bodyPr wrap="square" rtlCol="0">
            <a:spAutoFit/>
          </a:bodyPr>
          <a:lstStyle/>
          <a:p>
            <a:r>
              <a:rPr lang="nl-NL" sz="2800" dirty="0" smtClean="0"/>
              <a:t>Openbaring 13</a:t>
            </a:r>
            <a:endParaRPr lang="nl-NL" sz="2800" dirty="0"/>
          </a:p>
        </p:txBody>
      </p:sp>
      <p:sp>
        <p:nvSpPr>
          <p:cNvPr id="27" name="Rechthoek 26"/>
          <p:cNvSpPr/>
          <p:nvPr/>
        </p:nvSpPr>
        <p:spPr>
          <a:xfrm>
            <a:off x="5940152" y="1844824"/>
            <a:ext cx="2952328" cy="4608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Rechteraccolade 28"/>
          <p:cNvSpPr/>
          <p:nvPr/>
        </p:nvSpPr>
        <p:spPr>
          <a:xfrm>
            <a:off x="5868144" y="1916832"/>
            <a:ext cx="288032" cy="4176464"/>
          </a:xfrm>
          <a:prstGeom prst="rightBrace">
            <a:avLst>
              <a:gd name="adj1" fmla="val 96741"/>
              <a:gd name="adj2" fmla="val 4944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33" name="Text Box 30"/>
          <p:cNvSpPr txBox="1">
            <a:spLocks noChangeArrowheads="1"/>
          </p:cNvSpPr>
          <p:nvPr/>
        </p:nvSpPr>
        <p:spPr bwMode="auto">
          <a:xfrm>
            <a:off x="5940152" y="2060848"/>
            <a:ext cx="2664296" cy="3693319"/>
          </a:xfrm>
          <a:prstGeom prst="rect">
            <a:avLst/>
          </a:prstGeom>
          <a:noFill/>
          <a:ln w="9525">
            <a:noFill/>
            <a:miter lim="800000"/>
            <a:headEnd/>
            <a:tailEnd/>
          </a:ln>
          <a:effectLst/>
        </p:spPr>
        <p:txBody>
          <a:bodyPr wrap="square">
            <a:spAutoFit/>
          </a:bodyPr>
          <a:lstStyle/>
          <a:p>
            <a:pPr>
              <a:spcBef>
                <a:spcPct val="50000"/>
              </a:spcBef>
            </a:pPr>
            <a:endParaRPr lang="nl-NL" dirty="0"/>
          </a:p>
          <a:p>
            <a:pPr>
              <a:spcBef>
                <a:spcPct val="50000"/>
              </a:spcBef>
            </a:pPr>
            <a:r>
              <a:rPr lang="nl-NL" sz="3600" dirty="0"/>
              <a:t> 	</a:t>
            </a:r>
            <a:r>
              <a:rPr lang="nl-NL" sz="3600" b="1" dirty="0"/>
              <a:t/>
            </a:r>
            <a:br>
              <a:rPr lang="nl-NL" sz="3600" b="1" dirty="0"/>
            </a:br>
            <a:r>
              <a:rPr lang="nl-NL" sz="3600" b="1" dirty="0"/>
              <a:t>	De vier </a:t>
            </a:r>
            <a:br>
              <a:rPr lang="nl-NL" sz="3600" b="1" dirty="0"/>
            </a:br>
            <a:r>
              <a:rPr lang="nl-NL" sz="3600" b="1" dirty="0"/>
              <a:t>	dieren </a:t>
            </a:r>
            <a:br>
              <a:rPr lang="nl-NL" sz="3600" b="1" dirty="0"/>
            </a:br>
            <a:r>
              <a:rPr lang="nl-NL" sz="3600" b="1" dirty="0"/>
              <a:t>	in één</a:t>
            </a:r>
          </a:p>
          <a:p>
            <a:pPr>
              <a:spcBef>
                <a:spcPct val="50000"/>
              </a:spcBef>
            </a:pPr>
            <a:endParaRPr lang="nl-NL"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animBg="1"/>
      <p:bldP spid="29" grpId="0" animBg="1"/>
      <p:bldP spid="33"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grpSp>
        <p:nvGrpSpPr>
          <p:cNvPr id="2" name="Groep 44"/>
          <p:cNvGrpSpPr/>
          <p:nvPr/>
        </p:nvGrpSpPr>
        <p:grpSpPr>
          <a:xfrm>
            <a:off x="0" y="1196752"/>
            <a:ext cx="9144000" cy="5661248"/>
            <a:chOff x="0" y="1196752"/>
            <a:chExt cx="9144000" cy="5661248"/>
          </a:xfrm>
          <a:solidFill>
            <a:schemeClr val="bg1"/>
          </a:solidFill>
        </p:grpSpPr>
        <p:sp>
          <p:nvSpPr>
            <p:cNvPr id="44" name="Rechthoek 43"/>
            <p:cNvSpPr/>
            <p:nvPr/>
          </p:nvSpPr>
          <p:spPr>
            <a:xfrm>
              <a:off x="0" y="1196752"/>
              <a:ext cx="9144000"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5298" name="Picture 2"/>
            <p:cNvPicPr>
              <a:picLocks noChangeAspect="1" noChangeArrowheads="1"/>
            </p:cNvPicPr>
            <p:nvPr/>
          </p:nvPicPr>
          <p:blipFill>
            <a:blip r:embed="rId3" cstate="print"/>
            <a:srcRect t="2463" b="4430"/>
            <a:stretch>
              <a:fillRect/>
            </a:stretch>
          </p:blipFill>
          <p:spPr bwMode="auto">
            <a:xfrm>
              <a:off x="0" y="1412776"/>
              <a:ext cx="9058275" cy="5445224"/>
            </a:xfrm>
            <a:prstGeom prst="rect">
              <a:avLst/>
            </a:prstGeom>
            <a:grpFill/>
            <a:ln w="9525">
              <a:noFill/>
              <a:miter lim="800000"/>
              <a:headEnd/>
              <a:tailEnd/>
            </a:ln>
          </p:spPr>
        </p:pic>
      </p:gr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1) het beeld</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grpSp>
        <p:nvGrpSpPr>
          <p:cNvPr id="3" name="Groep 19"/>
          <p:cNvGrpSpPr/>
          <p:nvPr/>
        </p:nvGrpSpPr>
        <p:grpSpPr>
          <a:xfrm>
            <a:off x="8244408" y="0"/>
            <a:ext cx="899592" cy="1124744"/>
            <a:chOff x="5364088" y="1916832"/>
            <a:chExt cx="2967157" cy="4391392"/>
          </a:xfrm>
        </p:grpSpPr>
        <p:pic>
          <p:nvPicPr>
            <p:cNvPr id="18" name="Afbeelding 17" descr="Daniel 2.c.jpg"/>
            <p:cNvPicPr>
              <a:picLocks noChangeAspect="1"/>
            </p:cNvPicPr>
            <p:nvPr/>
          </p:nvPicPr>
          <p:blipFill>
            <a:blip r:embed="rId4" cstate="print"/>
            <a:stretch>
              <a:fillRect/>
            </a:stretch>
          </p:blipFill>
          <p:spPr>
            <a:xfrm>
              <a:off x="5364088" y="1916832"/>
              <a:ext cx="2967157" cy="4391392"/>
            </a:xfrm>
            <a:prstGeom prst="rect">
              <a:avLst/>
            </a:prstGeom>
          </p:spPr>
        </p:pic>
        <p:sp>
          <p:nvSpPr>
            <p:cNvPr id="19" name="Rechthoek 18"/>
            <p:cNvSpPr/>
            <p:nvPr/>
          </p:nvSpPr>
          <p:spPr>
            <a:xfrm>
              <a:off x="5412742" y="3356992"/>
              <a:ext cx="1152128"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5" name="Rectangle 14"/>
          <p:cNvSpPr>
            <a:spLocks noChangeArrowheads="1"/>
          </p:cNvSpPr>
          <p:nvPr/>
        </p:nvSpPr>
        <p:spPr bwMode="auto">
          <a:xfrm>
            <a:off x="6084888" y="5805488"/>
            <a:ext cx="2590800" cy="360362"/>
          </a:xfrm>
          <a:prstGeom prst="rect">
            <a:avLst/>
          </a:prstGeom>
          <a:solidFill>
            <a:schemeClr val="bg1"/>
          </a:solidFill>
          <a:ln w="9525">
            <a:noFill/>
            <a:miter lim="800000"/>
            <a:headEnd/>
            <a:tailEnd/>
          </a:ln>
          <a:effectLst/>
        </p:spPr>
        <p:txBody>
          <a:bodyPr wrap="none" anchor="ctr"/>
          <a:lstStyle/>
          <a:p>
            <a:endParaRPr lang="nl-NL"/>
          </a:p>
        </p:txBody>
      </p:sp>
      <p:sp>
        <p:nvSpPr>
          <p:cNvPr id="28" name="Text Box 18"/>
          <p:cNvSpPr txBox="1">
            <a:spLocks noChangeArrowheads="1"/>
          </p:cNvSpPr>
          <p:nvPr/>
        </p:nvSpPr>
        <p:spPr bwMode="auto">
          <a:xfrm>
            <a:off x="178495" y="1772394"/>
            <a:ext cx="1728788" cy="641350"/>
          </a:xfrm>
          <a:prstGeom prst="rect">
            <a:avLst/>
          </a:prstGeom>
          <a:noFill/>
          <a:ln w="9525">
            <a:noFill/>
            <a:miter lim="800000"/>
            <a:headEnd/>
            <a:tailEnd/>
          </a:ln>
          <a:effectLst/>
        </p:spPr>
        <p:txBody>
          <a:bodyPr>
            <a:spAutoFit/>
          </a:bodyPr>
          <a:lstStyle/>
          <a:p>
            <a:pPr>
              <a:spcBef>
                <a:spcPct val="50000"/>
              </a:spcBef>
            </a:pPr>
            <a:r>
              <a:rPr lang="nl-NL" sz="3600" b="1" dirty="0"/>
              <a:t>goud</a:t>
            </a:r>
          </a:p>
        </p:txBody>
      </p:sp>
      <p:sp>
        <p:nvSpPr>
          <p:cNvPr id="30" name="Text Box 20"/>
          <p:cNvSpPr txBox="1">
            <a:spLocks noChangeArrowheads="1"/>
          </p:cNvSpPr>
          <p:nvPr/>
        </p:nvSpPr>
        <p:spPr bwMode="auto">
          <a:xfrm>
            <a:off x="179512" y="2780457"/>
            <a:ext cx="1440433"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zilver</a:t>
            </a:r>
          </a:p>
        </p:txBody>
      </p:sp>
      <p:sp>
        <p:nvSpPr>
          <p:cNvPr id="31" name="Text Box 21"/>
          <p:cNvSpPr txBox="1">
            <a:spLocks noChangeArrowheads="1"/>
          </p:cNvSpPr>
          <p:nvPr/>
        </p:nvSpPr>
        <p:spPr bwMode="auto">
          <a:xfrm>
            <a:off x="179512" y="3717082"/>
            <a:ext cx="1799208"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brons</a:t>
            </a:r>
          </a:p>
        </p:txBody>
      </p:sp>
      <p:sp>
        <p:nvSpPr>
          <p:cNvPr id="32" name="Text Box 22"/>
          <p:cNvSpPr txBox="1">
            <a:spLocks noChangeArrowheads="1"/>
          </p:cNvSpPr>
          <p:nvPr/>
        </p:nvSpPr>
        <p:spPr bwMode="auto">
          <a:xfrm>
            <a:off x="179512" y="4725144"/>
            <a:ext cx="1583308" cy="173990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ijzer</a:t>
            </a:r>
            <a:br>
              <a:rPr lang="nl-NL" sz="3600" b="1" dirty="0"/>
            </a:br>
            <a:r>
              <a:rPr lang="nl-NL" sz="3600" b="1" dirty="0"/>
              <a:t>en</a:t>
            </a:r>
            <a:br>
              <a:rPr lang="nl-NL" sz="3600" b="1" dirty="0"/>
            </a:br>
            <a:r>
              <a:rPr lang="nl-NL" sz="3600" b="1" dirty="0"/>
              <a:t>leem</a:t>
            </a:r>
          </a:p>
        </p:txBody>
      </p:sp>
      <p:sp>
        <p:nvSpPr>
          <p:cNvPr id="39" name="Rectangle 29"/>
          <p:cNvSpPr>
            <a:spLocks noChangeArrowheads="1"/>
          </p:cNvSpPr>
          <p:nvPr/>
        </p:nvSpPr>
        <p:spPr bwMode="auto">
          <a:xfrm>
            <a:off x="7019925" y="3716338"/>
            <a:ext cx="1368425" cy="433387"/>
          </a:xfrm>
          <a:prstGeom prst="rect">
            <a:avLst/>
          </a:prstGeom>
          <a:solidFill>
            <a:schemeClr val="bg1"/>
          </a:solidFill>
          <a:ln w="9525">
            <a:noFill/>
            <a:miter lim="800000"/>
            <a:headEnd/>
            <a:tailEnd/>
          </a:ln>
          <a:effectLst/>
        </p:spPr>
        <p:txBody>
          <a:bodyPr wrap="none" anchor="ctr"/>
          <a:lstStyle/>
          <a:p>
            <a:endParaRPr lang="nl-NL"/>
          </a:p>
        </p:txBody>
      </p:sp>
      <p:sp>
        <p:nvSpPr>
          <p:cNvPr id="23" name="Tekstvak 22"/>
          <p:cNvSpPr txBox="1"/>
          <p:nvPr/>
        </p:nvSpPr>
        <p:spPr>
          <a:xfrm>
            <a:off x="179512" y="1196752"/>
            <a:ext cx="2448272" cy="523220"/>
          </a:xfrm>
          <a:prstGeom prst="rect">
            <a:avLst/>
          </a:prstGeom>
          <a:noFill/>
        </p:spPr>
        <p:txBody>
          <a:bodyPr wrap="square" rtlCol="0">
            <a:spAutoFit/>
          </a:bodyPr>
          <a:lstStyle/>
          <a:p>
            <a:r>
              <a:rPr lang="nl-NL" sz="2800" dirty="0" smtClean="0"/>
              <a:t>Daniël 2</a:t>
            </a:r>
            <a:endParaRPr lang="nl-NL" sz="2800" dirty="0"/>
          </a:p>
        </p:txBody>
      </p:sp>
      <p:sp>
        <p:nvSpPr>
          <p:cNvPr id="27" name="Rechthoek 26"/>
          <p:cNvSpPr/>
          <p:nvPr/>
        </p:nvSpPr>
        <p:spPr>
          <a:xfrm>
            <a:off x="3419872" y="1844824"/>
            <a:ext cx="5472608" cy="4608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Rechteraccolade 28"/>
          <p:cNvSpPr/>
          <p:nvPr/>
        </p:nvSpPr>
        <p:spPr>
          <a:xfrm>
            <a:off x="3707904" y="1988840"/>
            <a:ext cx="288032" cy="4176464"/>
          </a:xfrm>
          <a:prstGeom prst="rightBrace">
            <a:avLst>
              <a:gd name="adj1" fmla="val 96741"/>
              <a:gd name="adj2" fmla="val 4944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33" name="Text Box 30"/>
          <p:cNvSpPr txBox="1">
            <a:spLocks noChangeArrowheads="1"/>
          </p:cNvSpPr>
          <p:nvPr/>
        </p:nvSpPr>
        <p:spPr bwMode="auto">
          <a:xfrm>
            <a:off x="4716016" y="2348880"/>
            <a:ext cx="3456384" cy="3139321"/>
          </a:xfrm>
          <a:prstGeom prst="rect">
            <a:avLst/>
          </a:prstGeom>
          <a:noFill/>
          <a:ln w="9525">
            <a:noFill/>
            <a:miter lim="800000"/>
            <a:headEnd/>
            <a:tailEnd/>
          </a:ln>
          <a:effectLst/>
        </p:spPr>
        <p:txBody>
          <a:bodyPr wrap="square">
            <a:spAutoFit/>
          </a:bodyPr>
          <a:lstStyle/>
          <a:p>
            <a:pPr>
              <a:spcBef>
                <a:spcPct val="50000"/>
              </a:spcBef>
            </a:pPr>
            <a:endParaRPr lang="nl-NL" dirty="0"/>
          </a:p>
          <a:p>
            <a:pPr>
              <a:spcBef>
                <a:spcPct val="50000"/>
              </a:spcBef>
            </a:pPr>
            <a:r>
              <a:rPr lang="nl-NL" sz="3600" dirty="0"/>
              <a:t> 	</a:t>
            </a:r>
            <a:r>
              <a:rPr lang="nl-NL" sz="3600" b="1" dirty="0"/>
              <a:t/>
            </a:r>
            <a:br>
              <a:rPr lang="nl-NL" sz="3600" b="1" dirty="0"/>
            </a:br>
            <a:r>
              <a:rPr lang="nl-NL" sz="3600" b="1" dirty="0" smtClean="0"/>
              <a:t>Wereldmacht</a:t>
            </a:r>
            <a:br>
              <a:rPr lang="nl-NL" sz="3600" b="1" dirty="0" smtClean="0"/>
            </a:br>
            <a:r>
              <a:rPr lang="nl-NL" sz="3600" b="1" dirty="0" smtClean="0"/>
              <a:t>los van God</a:t>
            </a:r>
            <a:endParaRPr lang="nl-NL" sz="3600" b="1" dirty="0"/>
          </a:p>
          <a:p>
            <a:pPr>
              <a:spcBef>
                <a:spcPct val="50000"/>
              </a:spcBef>
            </a:pPr>
            <a:endParaRPr lang="nl-NL"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1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grpSp>
        <p:nvGrpSpPr>
          <p:cNvPr id="2" name="Groep 44"/>
          <p:cNvGrpSpPr/>
          <p:nvPr/>
        </p:nvGrpSpPr>
        <p:grpSpPr>
          <a:xfrm>
            <a:off x="0" y="1196752"/>
            <a:ext cx="9144000" cy="5661248"/>
            <a:chOff x="0" y="1196752"/>
            <a:chExt cx="9144000" cy="5661248"/>
          </a:xfrm>
          <a:solidFill>
            <a:schemeClr val="bg1"/>
          </a:solidFill>
        </p:grpSpPr>
        <p:sp>
          <p:nvSpPr>
            <p:cNvPr id="44" name="Rechthoek 43"/>
            <p:cNvSpPr/>
            <p:nvPr/>
          </p:nvSpPr>
          <p:spPr>
            <a:xfrm>
              <a:off x="0" y="1196752"/>
              <a:ext cx="9144000" cy="36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5298" name="Picture 2"/>
            <p:cNvPicPr>
              <a:picLocks noChangeAspect="1" noChangeArrowheads="1"/>
            </p:cNvPicPr>
            <p:nvPr/>
          </p:nvPicPr>
          <p:blipFill>
            <a:blip r:embed="rId3" cstate="print"/>
            <a:srcRect t="2463" b="4430"/>
            <a:stretch>
              <a:fillRect/>
            </a:stretch>
          </p:blipFill>
          <p:spPr bwMode="auto">
            <a:xfrm>
              <a:off x="0" y="1412776"/>
              <a:ext cx="9058275" cy="5445224"/>
            </a:xfrm>
            <a:prstGeom prst="rect">
              <a:avLst/>
            </a:prstGeom>
            <a:grpFill/>
            <a:ln w="9525">
              <a:noFill/>
              <a:miter lim="800000"/>
              <a:headEnd/>
              <a:tailEnd/>
            </a:ln>
          </p:spPr>
        </p:pic>
      </p:gr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1) het beeld</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grpSp>
        <p:nvGrpSpPr>
          <p:cNvPr id="3" name="Groep 19"/>
          <p:cNvGrpSpPr/>
          <p:nvPr/>
        </p:nvGrpSpPr>
        <p:grpSpPr>
          <a:xfrm>
            <a:off x="8244408" y="0"/>
            <a:ext cx="899592" cy="1124744"/>
            <a:chOff x="5364088" y="1916832"/>
            <a:chExt cx="2967157" cy="4391392"/>
          </a:xfrm>
        </p:grpSpPr>
        <p:pic>
          <p:nvPicPr>
            <p:cNvPr id="18" name="Afbeelding 17" descr="Daniel 2.c.jpg"/>
            <p:cNvPicPr>
              <a:picLocks noChangeAspect="1"/>
            </p:cNvPicPr>
            <p:nvPr/>
          </p:nvPicPr>
          <p:blipFill>
            <a:blip r:embed="rId4" cstate="print"/>
            <a:stretch>
              <a:fillRect/>
            </a:stretch>
          </p:blipFill>
          <p:spPr>
            <a:xfrm>
              <a:off x="5364088" y="1916832"/>
              <a:ext cx="2967157" cy="4391392"/>
            </a:xfrm>
            <a:prstGeom prst="rect">
              <a:avLst/>
            </a:prstGeom>
          </p:spPr>
        </p:pic>
        <p:sp>
          <p:nvSpPr>
            <p:cNvPr id="19" name="Rechthoek 18"/>
            <p:cNvSpPr/>
            <p:nvPr/>
          </p:nvSpPr>
          <p:spPr>
            <a:xfrm>
              <a:off x="5412742" y="3356992"/>
              <a:ext cx="1152128" cy="2016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sp>
        <p:nvSpPr>
          <p:cNvPr id="25" name="Rectangle 14"/>
          <p:cNvSpPr>
            <a:spLocks noChangeArrowheads="1"/>
          </p:cNvSpPr>
          <p:nvPr/>
        </p:nvSpPr>
        <p:spPr bwMode="auto">
          <a:xfrm>
            <a:off x="6084888" y="5805488"/>
            <a:ext cx="2590800" cy="360362"/>
          </a:xfrm>
          <a:prstGeom prst="rect">
            <a:avLst/>
          </a:prstGeom>
          <a:solidFill>
            <a:schemeClr val="bg1"/>
          </a:solidFill>
          <a:ln w="9525">
            <a:noFill/>
            <a:miter lim="800000"/>
            <a:headEnd/>
            <a:tailEnd/>
          </a:ln>
          <a:effectLst/>
        </p:spPr>
        <p:txBody>
          <a:bodyPr wrap="none" anchor="ctr"/>
          <a:lstStyle/>
          <a:p>
            <a:endParaRPr lang="nl-NL"/>
          </a:p>
        </p:txBody>
      </p:sp>
      <p:sp>
        <p:nvSpPr>
          <p:cNvPr id="28" name="Text Box 18"/>
          <p:cNvSpPr txBox="1">
            <a:spLocks noChangeArrowheads="1"/>
          </p:cNvSpPr>
          <p:nvPr/>
        </p:nvSpPr>
        <p:spPr bwMode="auto">
          <a:xfrm>
            <a:off x="178495" y="1772394"/>
            <a:ext cx="1728788" cy="641350"/>
          </a:xfrm>
          <a:prstGeom prst="rect">
            <a:avLst/>
          </a:prstGeom>
          <a:noFill/>
          <a:ln w="9525">
            <a:noFill/>
            <a:miter lim="800000"/>
            <a:headEnd/>
            <a:tailEnd/>
          </a:ln>
          <a:effectLst/>
        </p:spPr>
        <p:txBody>
          <a:bodyPr>
            <a:spAutoFit/>
          </a:bodyPr>
          <a:lstStyle/>
          <a:p>
            <a:pPr>
              <a:spcBef>
                <a:spcPct val="50000"/>
              </a:spcBef>
            </a:pPr>
            <a:r>
              <a:rPr lang="nl-NL" sz="3600" b="1" dirty="0"/>
              <a:t>goud</a:t>
            </a:r>
          </a:p>
        </p:txBody>
      </p:sp>
      <p:sp>
        <p:nvSpPr>
          <p:cNvPr id="30" name="Text Box 20"/>
          <p:cNvSpPr txBox="1">
            <a:spLocks noChangeArrowheads="1"/>
          </p:cNvSpPr>
          <p:nvPr/>
        </p:nvSpPr>
        <p:spPr bwMode="auto">
          <a:xfrm>
            <a:off x="179512" y="2780457"/>
            <a:ext cx="1440433"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zilver</a:t>
            </a:r>
          </a:p>
        </p:txBody>
      </p:sp>
      <p:sp>
        <p:nvSpPr>
          <p:cNvPr id="31" name="Text Box 21"/>
          <p:cNvSpPr txBox="1">
            <a:spLocks noChangeArrowheads="1"/>
          </p:cNvSpPr>
          <p:nvPr/>
        </p:nvSpPr>
        <p:spPr bwMode="auto">
          <a:xfrm>
            <a:off x="179512" y="3717082"/>
            <a:ext cx="1799208" cy="64135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brons</a:t>
            </a:r>
          </a:p>
        </p:txBody>
      </p:sp>
      <p:sp>
        <p:nvSpPr>
          <p:cNvPr id="32" name="Text Box 22"/>
          <p:cNvSpPr txBox="1">
            <a:spLocks noChangeArrowheads="1"/>
          </p:cNvSpPr>
          <p:nvPr/>
        </p:nvSpPr>
        <p:spPr bwMode="auto">
          <a:xfrm>
            <a:off x="179512" y="4725144"/>
            <a:ext cx="1583308" cy="1739900"/>
          </a:xfrm>
          <a:prstGeom prst="rect">
            <a:avLst/>
          </a:prstGeom>
          <a:solidFill>
            <a:schemeClr val="bg1"/>
          </a:solidFill>
          <a:ln w="9525">
            <a:noFill/>
            <a:miter lim="800000"/>
            <a:headEnd/>
            <a:tailEnd/>
          </a:ln>
          <a:effectLst/>
        </p:spPr>
        <p:txBody>
          <a:bodyPr wrap="square">
            <a:spAutoFit/>
          </a:bodyPr>
          <a:lstStyle/>
          <a:p>
            <a:pPr>
              <a:spcBef>
                <a:spcPct val="50000"/>
              </a:spcBef>
            </a:pPr>
            <a:r>
              <a:rPr lang="nl-NL" sz="3600" b="1" dirty="0"/>
              <a:t>ijzer</a:t>
            </a:r>
            <a:br>
              <a:rPr lang="nl-NL" sz="3600" b="1" dirty="0"/>
            </a:br>
            <a:r>
              <a:rPr lang="nl-NL" sz="3600" b="1" dirty="0"/>
              <a:t>en</a:t>
            </a:r>
            <a:br>
              <a:rPr lang="nl-NL" sz="3600" b="1" dirty="0"/>
            </a:br>
            <a:r>
              <a:rPr lang="nl-NL" sz="3600" b="1" dirty="0"/>
              <a:t>leem</a:t>
            </a:r>
          </a:p>
        </p:txBody>
      </p:sp>
      <p:sp>
        <p:nvSpPr>
          <p:cNvPr id="39" name="Rectangle 29"/>
          <p:cNvSpPr>
            <a:spLocks noChangeArrowheads="1"/>
          </p:cNvSpPr>
          <p:nvPr/>
        </p:nvSpPr>
        <p:spPr bwMode="auto">
          <a:xfrm>
            <a:off x="7019925" y="3716338"/>
            <a:ext cx="1368425" cy="433387"/>
          </a:xfrm>
          <a:prstGeom prst="rect">
            <a:avLst/>
          </a:prstGeom>
          <a:solidFill>
            <a:schemeClr val="bg1"/>
          </a:solidFill>
          <a:ln w="9525">
            <a:noFill/>
            <a:miter lim="800000"/>
            <a:headEnd/>
            <a:tailEnd/>
          </a:ln>
          <a:effectLst/>
        </p:spPr>
        <p:txBody>
          <a:bodyPr wrap="none" anchor="ctr"/>
          <a:lstStyle/>
          <a:p>
            <a:endParaRPr lang="nl-NL"/>
          </a:p>
        </p:txBody>
      </p:sp>
      <p:sp>
        <p:nvSpPr>
          <p:cNvPr id="23" name="Tekstvak 22"/>
          <p:cNvSpPr txBox="1"/>
          <p:nvPr/>
        </p:nvSpPr>
        <p:spPr>
          <a:xfrm>
            <a:off x="179512" y="1196752"/>
            <a:ext cx="2448272" cy="523220"/>
          </a:xfrm>
          <a:prstGeom prst="rect">
            <a:avLst/>
          </a:prstGeom>
          <a:noFill/>
        </p:spPr>
        <p:txBody>
          <a:bodyPr wrap="square" rtlCol="0">
            <a:spAutoFit/>
          </a:bodyPr>
          <a:lstStyle/>
          <a:p>
            <a:r>
              <a:rPr lang="nl-NL" sz="2800" dirty="0" smtClean="0"/>
              <a:t>Daniël 2</a:t>
            </a:r>
            <a:endParaRPr lang="nl-NL" sz="2800" dirty="0"/>
          </a:p>
        </p:txBody>
      </p:sp>
      <p:sp>
        <p:nvSpPr>
          <p:cNvPr id="27" name="Rechthoek 26"/>
          <p:cNvSpPr/>
          <p:nvPr/>
        </p:nvSpPr>
        <p:spPr>
          <a:xfrm>
            <a:off x="3419872" y="1844824"/>
            <a:ext cx="5472608" cy="46085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9" name="Rechteraccolade 28"/>
          <p:cNvSpPr/>
          <p:nvPr/>
        </p:nvSpPr>
        <p:spPr>
          <a:xfrm>
            <a:off x="3707904" y="1988840"/>
            <a:ext cx="288032" cy="4176464"/>
          </a:xfrm>
          <a:prstGeom prst="rightBrace">
            <a:avLst>
              <a:gd name="adj1" fmla="val 96741"/>
              <a:gd name="adj2" fmla="val 49446"/>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nl-NL"/>
          </a:p>
        </p:txBody>
      </p:sp>
      <p:sp>
        <p:nvSpPr>
          <p:cNvPr id="24" name="Text Box 30"/>
          <p:cNvSpPr txBox="1">
            <a:spLocks noChangeArrowheads="1"/>
          </p:cNvSpPr>
          <p:nvPr/>
        </p:nvSpPr>
        <p:spPr bwMode="auto">
          <a:xfrm>
            <a:off x="4716016" y="2348880"/>
            <a:ext cx="3456384" cy="3139321"/>
          </a:xfrm>
          <a:prstGeom prst="rect">
            <a:avLst/>
          </a:prstGeom>
          <a:noFill/>
          <a:ln w="9525">
            <a:noFill/>
            <a:miter lim="800000"/>
            <a:headEnd/>
            <a:tailEnd/>
          </a:ln>
          <a:effectLst/>
        </p:spPr>
        <p:txBody>
          <a:bodyPr wrap="square">
            <a:spAutoFit/>
          </a:bodyPr>
          <a:lstStyle/>
          <a:p>
            <a:pPr>
              <a:spcBef>
                <a:spcPct val="50000"/>
              </a:spcBef>
            </a:pPr>
            <a:endParaRPr lang="nl-NL" dirty="0"/>
          </a:p>
          <a:p>
            <a:pPr>
              <a:spcBef>
                <a:spcPct val="50000"/>
              </a:spcBef>
            </a:pPr>
            <a:r>
              <a:rPr lang="nl-NL" sz="3600" dirty="0"/>
              <a:t> 	</a:t>
            </a:r>
            <a:r>
              <a:rPr lang="nl-NL" sz="3600" b="1" dirty="0"/>
              <a:t/>
            </a:r>
            <a:br>
              <a:rPr lang="nl-NL" sz="3600" b="1" dirty="0"/>
            </a:br>
            <a:r>
              <a:rPr lang="nl-NL" sz="3600" b="1" dirty="0" smtClean="0"/>
              <a:t>elke droom</a:t>
            </a:r>
            <a:br>
              <a:rPr lang="nl-NL" sz="3600" b="1" dirty="0" smtClean="0"/>
            </a:br>
            <a:r>
              <a:rPr lang="nl-NL" sz="3600" b="1" dirty="0" smtClean="0"/>
              <a:t>los van God</a:t>
            </a:r>
            <a:endParaRPr lang="nl-NL" sz="3600" b="1" dirty="0"/>
          </a:p>
          <a:p>
            <a:pPr>
              <a:spcBef>
                <a:spcPct val="50000"/>
              </a:spcBef>
            </a:pPr>
            <a:endParaRPr lang="nl-NL"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2) de steen</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26" name="Picture 5" descr="steen"/>
          <p:cNvPicPr>
            <a:picLocks noGrp="1" noChangeAspect="1" noChangeArrowheads="1"/>
          </p:cNvPicPr>
          <p:nvPr>
            <p:ph sz="half" idx="4294967295"/>
          </p:nvPr>
        </p:nvPicPr>
        <p:blipFill>
          <a:blip r:embed="rId3" cstate="print"/>
          <a:srcRect/>
          <a:stretch>
            <a:fillRect/>
          </a:stretch>
        </p:blipFill>
        <p:spPr>
          <a:xfrm>
            <a:off x="7762446" y="0"/>
            <a:ext cx="1381554" cy="1124744"/>
          </a:xfrm>
          <a:prstGeom prst="rect">
            <a:avLst/>
          </a:prstGeom>
          <a:noFill/>
          <a:ln w="28575">
            <a:solidFill>
              <a:schemeClr val="tx1"/>
            </a:solidFill>
          </a:ln>
        </p:spPr>
      </p:pic>
      <p:sp>
        <p:nvSpPr>
          <p:cNvPr id="33" name="Tekstvak 32"/>
          <p:cNvSpPr txBox="1"/>
          <p:nvPr/>
        </p:nvSpPr>
        <p:spPr>
          <a:xfrm>
            <a:off x="899592" y="1844824"/>
            <a:ext cx="7632848" cy="2677656"/>
          </a:xfrm>
          <a:prstGeom prst="rect">
            <a:avLst/>
          </a:prstGeom>
          <a:noFill/>
        </p:spPr>
        <p:txBody>
          <a:bodyPr wrap="square" rtlCol="0">
            <a:spAutoFit/>
          </a:bodyPr>
          <a:lstStyle/>
          <a:p>
            <a:r>
              <a:rPr lang="nl-NL" sz="2800" dirty="0" smtClean="0"/>
              <a:t>Maar ten tijde van die koninkrijken zal de God van de hemel een rijk laten opkomen dat nooit te gronde zal gaan en dat nooit op een ander volk zal overgaan. Het zal al die koninkrijken verbrijzelen en vernietigen, maar zelf zal het eeuwig bestaan –</a:t>
            </a:r>
            <a:br>
              <a:rPr lang="nl-NL" sz="2800" dirty="0" smtClean="0"/>
            </a:br>
            <a:r>
              <a:rPr lang="nl-NL" sz="2800" i="1" dirty="0" smtClean="0"/>
              <a:t>vers 44</a:t>
            </a:r>
            <a:endParaRPr lang="nl-N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strips(downLeft)">
                                      <p:cBhvr>
                                        <p:cTn id="1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2) de steen</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26" name="Picture 5" descr="steen"/>
          <p:cNvPicPr>
            <a:picLocks noGrp="1" noChangeAspect="1" noChangeArrowheads="1"/>
          </p:cNvPicPr>
          <p:nvPr>
            <p:ph sz="half" idx="4294967295"/>
          </p:nvPr>
        </p:nvPicPr>
        <p:blipFill>
          <a:blip r:embed="rId3" cstate="print"/>
          <a:srcRect/>
          <a:stretch>
            <a:fillRect/>
          </a:stretch>
        </p:blipFill>
        <p:spPr>
          <a:xfrm>
            <a:off x="7762446" y="0"/>
            <a:ext cx="1381554" cy="1124744"/>
          </a:xfrm>
          <a:prstGeom prst="rect">
            <a:avLst/>
          </a:prstGeom>
          <a:noFill/>
          <a:ln w="28575">
            <a:solidFill>
              <a:schemeClr val="tx1"/>
            </a:solidFill>
          </a:ln>
        </p:spPr>
      </p:pic>
      <p:sp>
        <p:nvSpPr>
          <p:cNvPr id="33" name="Tekstvak 32"/>
          <p:cNvSpPr txBox="1"/>
          <p:nvPr/>
        </p:nvSpPr>
        <p:spPr>
          <a:xfrm>
            <a:off x="899592" y="1844824"/>
            <a:ext cx="7632848" cy="2677656"/>
          </a:xfrm>
          <a:prstGeom prst="rect">
            <a:avLst/>
          </a:prstGeom>
          <a:noFill/>
        </p:spPr>
        <p:txBody>
          <a:bodyPr wrap="square" rtlCol="0">
            <a:spAutoFit/>
          </a:bodyPr>
          <a:lstStyle/>
          <a:p>
            <a:r>
              <a:rPr lang="nl-NL" sz="2800" dirty="0" smtClean="0"/>
              <a:t>Maar ten tijde van die koninkrijken </a:t>
            </a:r>
            <a:r>
              <a:rPr lang="nl-NL" sz="2800" b="1" dirty="0" smtClean="0">
                <a:solidFill>
                  <a:srgbClr val="FF0000"/>
                </a:solidFill>
              </a:rPr>
              <a:t>zal de God van de hemel een rijk laten opkomen</a:t>
            </a:r>
            <a:r>
              <a:rPr lang="nl-NL" sz="2800" dirty="0" smtClean="0"/>
              <a:t> dat nooit te gronde zal gaan en dat nooit op een ander volk zal overgaan. Het zal al die koninkrijken verbrijzelen en vernietigen, maar zelf zal het eeuwig bestaan –</a:t>
            </a:r>
            <a:br>
              <a:rPr lang="nl-NL" sz="2800" dirty="0" smtClean="0"/>
            </a:br>
            <a:r>
              <a:rPr lang="nl-NL" sz="2800" i="1" dirty="0" smtClean="0"/>
              <a:t>vers 44</a:t>
            </a:r>
            <a:endParaRPr lang="nl-NL"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Rechthoek 11"/>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3" name="Afbeelding 12" descr="Pinkster_midden.png"/>
          <p:cNvPicPr>
            <a:picLocks noChangeAspect="1"/>
          </p:cNvPicPr>
          <p:nvPr/>
        </p:nvPicPr>
        <p:blipFill>
          <a:blip r:embed="rId3" cstate="print"/>
          <a:stretch>
            <a:fillRect/>
          </a:stretch>
        </p:blipFill>
        <p:spPr>
          <a:xfrm>
            <a:off x="0" y="507600"/>
            <a:ext cx="2882900" cy="6350000"/>
          </a:xfrm>
          <a:prstGeom prst="rect">
            <a:avLst/>
          </a:prstGeom>
        </p:spPr>
      </p:pic>
      <p:pic>
        <p:nvPicPr>
          <p:cNvPr id="9" name="Afbeelding 8"/>
          <p:cNvPicPr>
            <a:picLocks noChangeAspect="1"/>
          </p:cNvPicPr>
          <p:nvPr/>
        </p:nvPicPr>
        <p:blipFill>
          <a:blip r:embed="rId4" cstate="print"/>
          <a:stretch>
            <a:fillRect/>
          </a:stretch>
        </p:blipFill>
        <p:spPr>
          <a:xfrm>
            <a:off x="4552950" y="3352800"/>
            <a:ext cx="38100" cy="152400"/>
          </a:xfrm>
          <a:prstGeom prst="rect">
            <a:avLst/>
          </a:prstGeom>
        </p:spPr>
      </p:pic>
      <p:sp>
        <p:nvSpPr>
          <p:cNvPr id="16" name="Tekstvak 15"/>
          <p:cNvSpPr txBox="1"/>
          <p:nvPr/>
        </p:nvSpPr>
        <p:spPr>
          <a:xfrm>
            <a:off x="1440000" y="324000"/>
            <a:ext cx="6411000" cy="276999"/>
          </a:xfrm>
          <a:prstGeom prst="rect">
            <a:avLst/>
          </a:prstGeom>
          <a:noFill/>
        </p:spPr>
        <p:txBody>
          <a:bodyPr wrap="square" lIns="0" tIns="0" rIns="0" bIns="0" rtlCol="0">
            <a:normAutofit/>
          </a:bodyPr>
          <a:lstStyle/>
          <a:p>
            <a:r>
              <a:rPr lang="nl-NL" sz="1600" dirty="0" smtClean="0">
                <a:solidFill>
                  <a:srgbClr val="EC6105"/>
                </a:solidFill>
                <a:latin typeface="Arial"/>
                <a:cs typeface="Arial"/>
              </a:rPr>
              <a:t>Lezen</a:t>
            </a:r>
            <a:endParaRPr lang="nl-NL" sz="1600" dirty="0">
              <a:solidFill>
                <a:srgbClr val="EC6105"/>
              </a:solidFill>
              <a:latin typeface="Arial"/>
              <a:cs typeface="Arial"/>
            </a:endParaRPr>
          </a:p>
        </p:txBody>
      </p:sp>
      <p:sp>
        <p:nvSpPr>
          <p:cNvPr id="26" name="Tekstvak 25"/>
          <p:cNvSpPr txBox="1"/>
          <p:nvPr/>
        </p:nvSpPr>
        <p:spPr>
          <a:xfrm>
            <a:off x="900000" y="533400"/>
            <a:ext cx="7323000" cy="5334000"/>
          </a:xfrm>
          <a:prstGeom prst="rect">
            <a:avLst/>
          </a:prstGeom>
          <a:noFill/>
        </p:spPr>
        <p:txBody>
          <a:bodyPr wrap="square" lIns="0" tIns="0" rIns="0" bIns="0" rtlCol="0" anchor="ctr">
            <a:normAutofit/>
          </a:bodyPr>
          <a:lstStyle/>
          <a:p>
            <a:endParaRPr lang="nl-NL" sz="3200" dirty="0" smtClean="0">
              <a:solidFill>
                <a:srgbClr val="505050"/>
              </a:solidFill>
              <a:latin typeface="Arial"/>
              <a:cs typeface="Arial"/>
            </a:endParaRPr>
          </a:p>
          <a:p>
            <a:r>
              <a:rPr lang="nl-NL" sz="3200" dirty="0" smtClean="0">
                <a:solidFill>
                  <a:srgbClr val="505050"/>
                </a:solidFill>
                <a:latin typeface="Arial"/>
                <a:cs typeface="Arial"/>
              </a:rPr>
              <a:t>Lezen:</a:t>
            </a:r>
          </a:p>
          <a:p>
            <a:r>
              <a:rPr lang="nl-NL" sz="3200" dirty="0" smtClean="0">
                <a:solidFill>
                  <a:srgbClr val="505050"/>
                </a:solidFill>
                <a:latin typeface="Arial"/>
                <a:cs typeface="Arial"/>
              </a:rPr>
              <a:t>Daniël 2: 24-45</a:t>
            </a:r>
            <a:endParaRPr lang="nl-NL" sz="3200" dirty="0" smtClean="0">
              <a:solidFill>
                <a:srgbClr val="505050"/>
              </a:solidFill>
              <a:latin typeface="Arial"/>
              <a:cs typeface="Arial"/>
            </a:endParaRPr>
          </a:p>
          <a:p>
            <a:endParaRPr lang="nl-NL" sz="3200" dirty="0">
              <a:solidFill>
                <a:srgbClr val="505050"/>
              </a:solidFill>
              <a:latin typeface="Arial"/>
              <a:cs typeface="Arial"/>
            </a:endParaRPr>
          </a:p>
        </p:txBody>
      </p:sp>
      <p:pic>
        <p:nvPicPr>
          <p:cNvPr id="14" name="Afbeelding 13" descr="lezen.png"/>
          <p:cNvPicPr>
            <a:picLocks noChangeAspect="1"/>
          </p:cNvPicPr>
          <p:nvPr/>
        </p:nvPicPr>
        <p:blipFill>
          <a:blip r:embed="rId5" cstate="print"/>
          <a:stretch>
            <a:fillRect/>
          </a:stretch>
        </p:blipFill>
        <p:spPr>
          <a:xfrm>
            <a:off x="7920000" y="359400"/>
            <a:ext cx="829856" cy="936000"/>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2) de steen</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26" name="Picture 5" descr="steen"/>
          <p:cNvPicPr>
            <a:picLocks noGrp="1" noChangeAspect="1" noChangeArrowheads="1"/>
          </p:cNvPicPr>
          <p:nvPr>
            <p:ph sz="half" idx="4294967295"/>
          </p:nvPr>
        </p:nvPicPr>
        <p:blipFill>
          <a:blip r:embed="rId3" cstate="print"/>
          <a:srcRect/>
          <a:stretch>
            <a:fillRect/>
          </a:stretch>
        </p:blipFill>
        <p:spPr>
          <a:xfrm>
            <a:off x="7762446" y="0"/>
            <a:ext cx="1381554" cy="1124744"/>
          </a:xfrm>
          <a:prstGeom prst="rect">
            <a:avLst/>
          </a:prstGeom>
          <a:noFill/>
          <a:ln w="28575">
            <a:solidFill>
              <a:schemeClr val="tx1"/>
            </a:solidFill>
          </a:ln>
        </p:spPr>
      </p:pic>
      <p:sp>
        <p:nvSpPr>
          <p:cNvPr id="33" name="Tekstvak 32"/>
          <p:cNvSpPr txBox="1"/>
          <p:nvPr/>
        </p:nvSpPr>
        <p:spPr>
          <a:xfrm>
            <a:off x="827584" y="3933056"/>
            <a:ext cx="7632848" cy="1384995"/>
          </a:xfrm>
          <a:prstGeom prst="rect">
            <a:avLst/>
          </a:prstGeom>
          <a:noFill/>
        </p:spPr>
        <p:txBody>
          <a:bodyPr wrap="square" rtlCol="0">
            <a:spAutoFit/>
          </a:bodyPr>
          <a:lstStyle/>
          <a:p>
            <a:r>
              <a:rPr lang="nl-NL" sz="2800" dirty="0" smtClean="0"/>
              <a:t>U zag hoe een steen losraakte, zonder dat er een mensenhand aan te pas kwam</a:t>
            </a:r>
            <a:br>
              <a:rPr lang="nl-NL" sz="2800" dirty="0" smtClean="0"/>
            </a:br>
            <a:r>
              <a:rPr lang="nl-NL" sz="2800" i="1" dirty="0" smtClean="0"/>
              <a:t>vers 34</a:t>
            </a:r>
            <a:endParaRPr lang="nl-NL" sz="2800" dirty="0"/>
          </a:p>
        </p:txBody>
      </p:sp>
      <p:sp>
        <p:nvSpPr>
          <p:cNvPr id="11" name="Tijdelijke aanduiding voor inhoud 8"/>
          <p:cNvSpPr>
            <a:spLocks noGrp="1"/>
          </p:cNvSpPr>
          <p:nvPr>
            <p:ph idx="1"/>
          </p:nvPr>
        </p:nvSpPr>
        <p:spPr>
          <a:xfrm>
            <a:off x="899592" y="1556793"/>
            <a:ext cx="6995120" cy="2232248"/>
          </a:xfrm>
        </p:spPr>
        <p:txBody>
          <a:bodyPr/>
          <a:lstStyle/>
          <a:p>
            <a:pPr>
              <a:buNone/>
            </a:pPr>
            <a:r>
              <a:rPr lang="nl-NL" b="1" dirty="0" smtClean="0"/>
              <a:t>Gods rijk</a:t>
            </a:r>
          </a:p>
          <a:p>
            <a:r>
              <a:rPr lang="nl-NL" dirty="0" smtClean="0"/>
              <a:t>geen mensenhand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 calcmode="lin" valueType="num">
                                      <p:cBhvr additive="base">
                                        <p:cTn id="12"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strips(downLeft)">
                                      <p:cBhvr>
                                        <p:cTn id="1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1"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2) de steen</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26" name="Picture 5" descr="steen"/>
          <p:cNvPicPr>
            <a:picLocks noGrp="1" noChangeAspect="1" noChangeArrowheads="1"/>
          </p:cNvPicPr>
          <p:nvPr>
            <p:ph sz="half" idx="4294967295"/>
          </p:nvPr>
        </p:nvPicPr>
        <p:blipFill>
          <a:blip r:embed="rId3" cstate="print"/>
          <a:srcRect/>
          <a:stretch>
            <a:fillRect/>
          </a:stretch>
        </p:blipFill>
        <p:spPr>
          <a:xfrm>
            <a:off x="7762446" y="0"/>
            <a:ext cx="1381554" cy="1124744"/>
          </a:xfrm>
          <a:prstGeom prst="rect">
            <a:avLst/>
          </a:prstGeom>
          <a:noFill/>
          <a:ln w="28575">
            <a:solidFill>
              <a:schemeClr val="tx1"/>
            </a:solidFill>
          </a:ln>
        </p:spPr>
      </p:pic>
      <p:sp>
        <p:nvSpPr>
          <p:cNvPr id="11" name="Tijdelijke aanduiding voor inhoud 8"/>
          <p:cNvSpPr>
            <a:spLocks noGrp="1"/>
          </p:cNvSpPr>
          <p:nvPr>
            <p:ph idx="1"/>
          </p:nvPr>
        </p:nvSpPr>
        <p:spPr>
          <a:xfrm>
            <a:off x="899592" y="1556793"/>
            <a:ext cx="6995120" cy="2232248"/>
          </a:xfrm>
        </p:spPr>
        <p:txBody>
          <a:bodyPr/>
          <a:lstStyle/>
          <a:p>
            <a:pPr>
              <a:buNone/>
            </a:pPr>
            <a:r>
              <a:rPr lang="nl-NL" b="1" dirty="0" smtClean="0"/>
              <a:t>Gods rijk</a:t>
            </a:r>
          </a:p>
          <a:p>
            <a:r>
              <a:rPr lang="nl-NL" dirty="0" smtClean="0"/>
              <a:t>geen mensenhand</a:t>
            </a:r>
          </a:p>
          <a:p>
            <a:r>
              <a:rPr lang="nl-NL" dirty="0" smtClean="0"/>
              <a:t>gewoon steen</a:t>
            </a:r>
          </a:p>
        </p:txBody>
      </p:sp>
      <p:pic>
        <p:nvPicPr>
          <p:cNvPr id="12" name="Afbeelding 11" descr="kerst, Maria+ kribbe.BMP"/>
          <p:cNvPicPr>
            <a:picLocks noChangeAspect="1"/>
          </p:cNvPicPr>
          <p:nvPr/>
        </p:nvPicPr>
        <p:blipFill>
          <a:blip r:embed="rId4" cstate="print"/>
          <a:stretch>
            <a:fillRect/>
          </a:stretch>
        </p:blipFill>
        <p:spPr>
          <a:xfrm>
            <a:off x="755576" y="3429000"/>
            <a:ext cx="4320480" cy="316252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 calcmode="lin" valueType="num">
                                      <p:cBhvr additive="base">
                                        <p:cTn id="7"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2) de steen</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26" name="Picture 5" descr="steen"/>
          <p:cNvPicPr>
            <a:picLocks noGrp="1" noChangeAspect="1" noChangeArrowheads="1"/>
          </p:cNvPicPr>
          <p:nvPr>
            <p:ph sz="half" idx="4294967295"/>
          </p:nvPr>
        </p:nvPicPr>
        <p:blipFill>
          <a:blip r:embed="rId3" cstate="print"/>
          <a:srcRect/>
          <a:stretch>
            <a:fillRect/>
          </a:stretch>
        </p:blipFill>
        <p:spPr>
          <a:xfrm>
            <a:off x="7762446" y="0"/>
            <a:ext cx="1381554" cy="1124744"/>
          </a:xfrm>
          <a:prstGeom prst="rect">
            <a:avLst/>
          </a:prstGeom>
          <a:noFill/>
          <a:ln w="28575">
            <a:solidFill>
              <a:schemeClr val="tx1"/>
            </a:solidFill>
          </a:ln>
        </p:spPr>
      </p:pic>
      <p:sp>
        <p:nvSpPr>
          <p:cNvPr id="11" name="Tijdelijke aanduiding voor inhoud 8"/>
          <p:cNvSpPr>
            <a:spLocks noGrp="1"/>
          </p:cNvSpPr>
          <p:nvPr>
            <p:ph idx="1"/>
          </p:nvPr>
        </p:nvSpPr>
        <p:spPr>
          <a:xfrm>
            <a:off x="899592" y="1556793"/>
            <a:ext cx="6995120" cy="2232248"/>
          </a:xfrm>
        </p:spPr>
        <p:txBody>
          <a:bodyPr/>
          <a:lstStyle/>
          <a:p>
            <a:pPr>
              <a:buNone/>
            </a:pPr>
            <a:r>
              <a:rPr lang="nl-NL" b="1" dirty="0" smtClean="0"/>
              <a:t>Gods rijk</a:t>
            </a:r>
          </a:p>
          <a:p>
            <a:r>
              <a:rPr lang="nl-NL" dirty="0" smtClean="0"/>
              <a:t>geen mensenhand</a:t>
            </a:r>
          </a:p>
          <a:p>
            <a:r>
              <a:rPr lang="nl-NL" dirty="0" smtClean="0"/>
              <a:t>gewoon steen</a:t>
            </a:r>
          </a:p>
        </p:txBody>
      </p:sp>
      <p:pic>
        <p:nvPicPr>
          <p:cNvPr id="13" name="Afbeelding 12" descr="GN. gaf de geest.BMP"/>
          <p:cNvPicPr>
            <a:picLocks noChangeAspect="1"/>
          </p:cNvPicPr>
          <p:nvPr/>
        </p:nvPicPr>
        <p:blipFill>
          <a:blip r:embed="rId4" cstate="print"/>
          <a:stretch>
            <a:fillRect/>
          </a:stretch>
        </p:blipFill>
        <p:spPr>
          <a:xfrm>
            <a:off x="827584" y="3284984"/>
            <a:ext cx="4032448" cy="31753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2) de steen</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26" name="Picture 5" descr="steen"/>
          <p:cNvPicPr>
            <a:picLocks noGrp="1" noChangeAspect="1" noChangeArrowheads="1"/>
          </p:cNvPicPr>
          <p:nvPr>
            <p:ph sz="half" idx="4294967295"/>
          </p:nvPr>
        </p:nvPicPr>
        <p:blipFill>
          <a:blip r:embed="rId3" cstate="print"/>
          <a:srcRect/>
          <a:stretch>
            <a:fillRect/>
          </a:stretch>
        </p:blipFill>
        <p:spPr>
          <a:xfrm>
            <a:off x="7762446" y="0"/>
            <a:ext cx="1381554" cy="1124744"/>
          </a:xfrm>
          <a:prstGeom prst="rect">
            <a:avLst/>
          </a:prstGeom>
          <a:noFill/>
          <a:ln w="28575">
            <a:solidFill>
              <a:schemeClr val="tx1"/>
            </a:solidFill>
          </a:ln>
        </p:spPr>
      </p:pic>
      <p:sp>
        <p:nvSpPr>
          <p:cNvPr id="11" name="Tijdelijke aanduiding voor inhoud 8"/>
          <p:cNvSpPr>
            <a:spLocks noGrp="1"/>
          </p:cNvSpPr>
          <p:nvPr>
            <p:ph idx="1"/>
          </p:nvPr>
        </p:nvSpPr>
        <p:spPr>
          <a:xfrm>
            <a:off x="899592" y="1556793"/>
            <a:ext cx="6995120" cy="2232248"/>
          </a:xfrm>
        </p:spPr>
        <p:txBody>
          <a:bodyPr/>
          <a:lstStyle/>
          <a:p>
            <a:pPr>
              <a:buNone/>
            </a:pPr>
            <a:r>
              <a:rPr lang="nl-NL" b="1" dirty="0" smtClean="0"/>
              <a:t>Gods rijk</a:t>
            </a:r>
          </a:p>
          <a:p>
            <a:r>
              <a:rPr lang="nl-NL" dirty="0" smtClean="0"/>
              <a:t>geen mensenhand</a:t>
            </a:r>
          </a:p>
          <a:p>
            <a:r>
              <a:rPr lang="nl-NL" dirty="0" smtClean="0"/>
              <a:t>gewoon steen</a:t>
            </a:r>
          </a:p>
        </p:txBody>
      </p:sp>
      <p:pic>
        <p:nvPicPr>
          <p:cNvPr id="12" name="Afbeelding 11" descr="GN.navolging,kruisdragen.BMP"/>
          <p:cNvPicPr>
            <a:picLocks noChangeAspect="1"/>
          </p:cNvPicPr>
          <p:nvPr/>
        </p:nvPicPr>
        <p:blipFill>
          <a:blip r:embed="rId4" cstate="print"/>
          <a:stretch>
            <a:fillRect/>
          </a:stretch>
        </p:blipFill>
        <p:spPr>
          <a:xfrm>
            <a:off x="683568" y="3645024"/>
            <a:ext cx="6370716" cy="26642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2) de steen</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26" name="Picture 5" descr="steen"/>
          <p:cNvPicPr>
            <a:picLocks noGrp="1" noChangeAspect="1" noChangeArrowheads="1"/>
          </p:cNvPicPr>
          <p:nvPr>
            <p:ph sz="half" idx="4294967295"/>
          </p:nvPr>
        </p:nvPicPr>
        <p:blipFill>
          <a:blip r:embed="rId3" cstate="print"/>
          <a:srcRect/>
          <a:stretch>
            <a:fillRect/>
          </a:stretch>
        </p:blipFill>
        <p:spPr>
          <a:xfrm>
            <a:off x="7762446" y="0"/>
            <a:ext cx="1381554" cy="1124744"/>
          </a:xfrm>
          <a:prstGeom prst="rect">
            <a:avLst/>
          </a:prstGeom>
          <a:noFill/>
          <a:ln w="28575">
            <a:solidFill>
              <a:schemeClr val="tx1"/>
            </a:solidFill>
          </a:ln>
        </p:spPr>
      </p:pic>
      <p:sp>
        <p:nvSpPr>
          <p:cNvPr id="11" name="Tijdelijke aanduiding voor inhoud 8"/>
          <p:cNvSpPr>
            <a:spLocks noGrp="1"/>
          </p:cNvSpPr>
          <p:nvPr>
            <p:ph idx="1"/>
          </p:nvPr>
        </p:nvSpPr>
        <p:spPr>
          <a:xfrm>
            <a:off x="899592" y="1556792"/>
            <a:ext cx="6995120" cy="2736303"/>
          </a:xfrm>
        </p:spPr>
        <p:txBody>
          <a:bodyPr>
            <a:normAutofit/>
          </a:bodyPr>
          <a:lstStyle/>
          <a:p>
            <a:pPr>
              <a:buNone/>
            </a:pPr>
            <a:r>
              <a:rPr lang="nl-NL" b="1" dirty="0" smtClean="0"/>
              <a:t>Gods rijk</a:t>
            </a:r>
          </a:p>
          <a:p>
            <a:r>
              <a:rPr lang="nl-NL" dirty="0" smtClean="0"/>
              <a:t>geen mensenhand</a:t>
            </a:r>
          </a:p>
          <a:p>
            <a:r>
              <a:rPr lang="nl-NL" dirty="0" smtClean="0"/>
              <a:t>gewoon steen</a:t>
            </a:r>
          </a:p>
          <a:p>
            <a:r>
              <a:rPr lang="nl-NL" dirty="0" smtClean="0"/>
              <a:t>vernietigend</a:t>
            </a:r>
          </a:p>
        </p:txBody>
      </p:sp>
      <p:sp>
        <p:nvSpPr>
          <p:cNvPr id="13" name="Tekstvak 12"/>
          <p:cNvSpPr txBox="1"/>
          <p:nvPr/>
        </p:nvSpPr>
        <p:spPr>
          <a:xfrm>
            <a:off x="971600" y="4077072"/>
            <a:ext cx="7632848" cy="2462213"/>
          </a:xfrm>
          <a:prstGeom prst="rect">
            <a:avLst/>
          </a:prstGeom>
          <a:noFill/>
        </p:spPr>
        <p:txBody>
          <a:bodyPr wrap="square" rtlCol="0">
            <a:spAutoFit/>
          </a:bodyPr>
          <a:lstStyle/>
          <a:p>
            <a:pPr>
              <a:spcBef>
                <a:spcPct val="50000"/>
              </a:spcBef>
            </a:pPr>
            <a:r>
              <a:rPr lang="nl-NL" sz="2800" dirty="0" smtClean="0"/>
              <a:t>U zag hoe de steen tegen de ijzeren en lemen voeten van het beeld sloeg en ze verbrijzelde. Op hetzelfde ogenblik verpulverden het ijzer, leem, brons, zilver en goud.</a:t>
            </a:r>
          </a:p>
          <a:p>
            <a:pPr>
              <a:spcBef>
                <a:spcPct val="50000"/>
              </a:spcBef>
            </a:pPr>
            <a:r>
              <a:rPr lang="nl-NL" sz="2800" dirty="0" smtClean="0"/>
              <a:t>(</a:t>
            </a:r>
            <a:r>
              <a:rPr lang="nl-NL" sz="2800" dirty="0" err="1" smtClean="0"/>
              <a:t>vrs</a:t>
            </a:r>
            <a:r>
              <a:rPr lang="nl-NL" sz="2800" dirty="0" smtClean="0"/>
              <a:t>. 34-35)</a:t>
            </a:r>
            <a:endParaRPr lang="nl-N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additive="base">
                                        <p:cTn id="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2) de steen</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26" name="Picture 5" descr="steen"/>
          <p:cNvPicPr>
            <a:picLocks noGrp="1" noChangeAspect="1" noChangeArrowheads="1"/>
          </p:cNvPicPr>
          <p:nvPr>
            <p:ph sz="half" idx="4294967295"/>
          </p:nvPr>
        </p:nvPicPr>
        <p:blipFill>
          <a:blip r:embed="rId3" cstate="print"/>
          <a:srcRect/>
          <a:stretch>
            <a:fillRect/>
          </a:stretch>
        </p:blipFill>
        <p:spPr>
          <a:xfrm>
            <a:off x="7762446" y="0"/>
            <a:ext cx="1381554" cy="1124744"/>
          </a:xfrm>
          <a:prstGeom prst="rect">
            <a:avLst/>
          </a:prstGeom>
          <a:noFill/>
          <a:ln w="28575">
            <a:solidFill>
              <a:schemeClr val="tx1"/>
            </a:solidFill>
          </a:ln>
        </p:spPr>
      </p:pic>
      <p:sp>
        <p:nvSpPr>
          <p:cNvPr id="11" name="Tijdelijke aanduiding voor inhoud 8"/>
          <p:cNvSpPr>
            <a:spLocks noGrp="1"/>
          </p:cNvSpPr>
          <p:nvPr>
            <p:ph idx="1"/>
          </p:nvPr>
        </p:nvSpPr>
        <p:spPr>
          <a:xfrm>
            <a:off x="899592" y="1556792"/>
            <a:ext cx="6995120" cy="3312368"/>
          </a:xfrm>
        </p:spPr>
        <p:txBody>
          <a:bodyPr>
            <a:normAutofit/>
          </a:bodyPr>
          <a:lstStyle/>
          <a:p>
            <a:pPr>
              <a:buNone/>
            </a:pPr>
            <a:r>
              <a:rPr lang="nl-NL" b="1" dirty="0" smtClean="0"/>
              <a:t>Gods rijk</a:t>
            </a:r>
          </a:p>
          <a:p>
            <a:r>
              <a:rPr lang="nl-NL" dirty="0" smtClean="0"/>
              <a:t>geen mensenhand</a:t>
            </a:r>
          </a:p>
          <a:p>
            <a:r>
              <a:rPr lang="nl-NL" dirty="0" smtClean="0"/>
              <a:t>gewoon steen</a:t>
            </a:r>
          </a:p>
          <a:p>
            <a:r>
              <a:rPr lang="nl-NL" dirty="0" smtClean="0"/>
              <a:t>vernietigend</a:t>
            </a:r>
          </a:p>
          <a:p>
            <a:r>
              <a:rPr lang="nl-NL" dirty="0" smtClean="0"/>
              <a:t>wereldvullend</a:t>
            </a:r>
          </a:p>
        </p:txBody>
      </p:sp>
      <p:sp>
        <p:nvSpPr>
          <p:cNvPr id="13" name="Tekstvak 12"/>
          <p:cNvSpPr txBox="1"/>
          <p:nvPr/>
        </p:nvSpPr>
        <p:spPr>
          <a:xfrm>
            <a:off x="899592" y="5013176"/>
            <a:ext cx="7632848" cy="1384995"/>
          </a:xfrm>
          <a:prstGeom prst="rect">
            <a:avLst/>
          </a:prstGeom>
          <a:noFill/>
        </p:spPr>
        <p:txBody>
          <a:bodyPr wrap="square" rtlCol="0">
            <a:spAutoFit/>
          </a:bodyPr>
          <a:lstStyle/>
          <a:p>
            <a:pPr>
              <a:spcBef>
                <a:spcPct val="50000"/>
              </a:spcBef>
            </a:pPr>
            <a:r>
              <a:rPr lang="nl-NL" sz="2800" dirty="0" smtClean="0"/>
              <a:t>Maar de steen die tegen het beeld was geslagen, werd een hoge berg die de hele aarde bedekte.    (</a:t>
            </a:r>
            <a:r>
              <a:rPr lang="nl-NL" sz="2800" dirty="0" err="1" smtClean="0"/>
              <a:t>vrs</a:t>
            </a:r>
            <a:r>
              <a:rPr lang="nl-NL" sz="2800" dirty="0" smtClean="0"/>
              <a:t>. 36)</a:t>
            </a:r>
            <a:endParaRPr lang="nl-NL"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 calcmode="lin" valueType="num">
                                      <p:cBhvr additive="base">
                                        <p:cTn id="7"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2) de steen</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26" name="Picture 5" descr="steen"/>
          <p:cNvPicPr>
            <a:picLocks noGrp="1" noChangeAspect="1" noChangeArrowheads="1"/>
          </p:cNvPicPr>
          <p:nvPr>
            <p:ph sz="half" idx="4294967295"/>
          </p:nvPr>
        </p:nvPicPr>
        <p:blipFill>
          <a:blip r:embed="rId3" cstate="print"/>
          <a:srcRect/>
          <a:stretch>
            <a:fillRect/>
          </a:stretch>
        </p:blipFill>
        <p:spPr>
          <a:xfrm>
            <a:off x="7762446" y="0"/>
            <a:ext cx="1381554" cy="1124744"/>
          </a:xfrm>
          <a:prstGeom prst="rect">
            <a:avLst/>
          </a:prstGeom>
          <a:noFill/>
          <a:ln w="28575">
            <a:solidFill>
              <a:schemeClr val="tx1"/>
            </a:solidFill>
          </a:ln>
        </p:spPr>
      </p:pic>
      <p:pic>
        <p:nvPicPr>
          <p:cNvPr id="57346" name="Picture 2" descr="http://kcm.co.kr/bible01/gnb/gnb446.jpg"/>
          <p:cNvPicPr>
            <a:picLocks noChangeAspect="1" noChangeArrowheads="1"/>
          </p:cNvPicPr>
          <p:nvPr/>
        </p:nvPicPr>
        <p:blipFill>
          <a:blip r:embed="rId4" cstate="print"/>
          <a:srcRect/>
          <a:stretch>
            <a:fillRect/>
          </a:stretch>
        </p:blipFill>
        <p:spPr bwMode="auto">
          <a:xfrm>
            <a:off x="539552" y="2348880"/>
            <a:ext cx="4772025" cy="258127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4" name="Afbeelding 13" descr="Opb 21 (Nieuw Jeruzalem).BMP"/>
          <p:cNvPicPr>
            <a:picLocks noChangeAspect="1"/>
          </p:cNvPicPr>
          <p:nvPr/>
        </p:nvPicPr>
        <p:blipFill>
          <a:blip r:embed="rId5" cstate="print"/>
          <a:stretch>
            <a:fillRect/>
          </a:stretch>
        </p:blipFill>
        <p:spPr>
          <a:xfrm>
            <a:off x="6001716" y="2204864"/>
            <a:ext cx="2401001"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fade">
                                      <p:cBhvr>
                                        <p:cTn id="7" dur="1000"/>
                                        <p:tgtEl>
                                          <p:spTgt spid="5734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1000" fill="hold"/>
                                        <p:tgtEl>
                                          <p:spTgt spid="14"/>
                                        </p:tgtEl>
                                        <p:attrNameLst>
                                          <p:attrName>ppt_x</p:attrName>
                                        </p:attrNameLst>
                                      </p:cBhvr>
                                      <p:tavLst>
                                        <p:tav tm="0">
                                          <p:val>
                                            <p:strVal val="#ppt_x"/>
                                          </p:val>
                                        </p:tav>
                                        <p:tav tm="100000">
                                          <p:val>
                                            <p:strVal val="#ppt_x"/>
                                          </p:val>
                                        </p:tav>
                                      </p:tavLst>
                                    </p:anim>
                                    <p:anim calcmode="lin" valueType="num">
                                      <p:cBhvr additive="base">
                                        <p:cTn id="13" dur="10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Rechthoek 6"/>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200" dirty="0">
                <a:solidFill>
                  <a:sysClr val="windowText" lastClr="000000"/>
                </a:solidFill>
              </a:rPr>
              <a:t>               </a:t>
            </a: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8" name="Tekstvak 7"/>
          <p:cNvSpPr txBox="1"/>
          <p:nvPr/>
        </p:nvSpPr>
        <p:spPr>
          <a:xfrm>
            <a:off x="827584" y="0"/>
            <a:ext cx="5544616" cy="523220"/>
          </a:xfrm>
          <a:prstGeom prst="rect">
            <a:avLst/>
          </a:prstGeom>
          <a:noFill/>
        </p:spPr>
        <p:txBody>
          <a:bodyPr wrap="square" rtlCol="0">
            <a:spAutoFit/>
          </a:bodyPr>
          <a:lstStyle/>
          <a:p>
            <a:r>
              <a:rPr lang="nl-NL" sz="2800" dirty="0" smtClean="0"/>
              <a:t>Leven als Daniël in Babel</a:t>
            </a:r>
            <a:endParaRPr lang="nl-NL" sz="2800" dirty="0"/>
          </a:p>
        </p:txBody>
      </p:sp>
      <p:sp>
        <p:nvSpPr>
          <p:cNvPr id="10" name="Tekstvak 9"/>
          <p:cNvSpPr txBox="1"/>
          <p:nvPr/>
        </p:nvSpPr>
        <p:spPr>
          <a:xfrm>
            <a:off x="899592" y="476672"/>
            <a:ext cx="4824536" cy="584775"/>
          </a:xfrm>
          <a:prstGeom prst="rect">
            <a:avLst/>
          </a:prstGeom>
          <a:noFill/>
        </p:spPr>
        <p:txBody>
          <a:bodyPr wrap="square" rtlCol="0">
            <a:spAutoFit/>
          </a:bodyPr>
          <a:lstStyle/>
          <a:p>
            <a:r>
              <a:rPr lang="nl-NL" sz="3200" dirty="0" smtClean="0"/>
              <a:t>3) en jij</a:t>
            </a:r>
            <a:endParaRPr lang="nl-NL" sz="3200" dirty="0"/>
          </a:p>
        </p:txBody>
      </p:sp>
      <p:cxnSp>
        <p:nvCxnSpPr>
          <p:cNvPr id="15" name="Rechte verbindingslijn 14"/>
          <p:cNvCxnSpPr/>
          <p:nvPr/>
        </p:nvCxnSpPr>
        <p:spPr>
          <a:xfrm>
            <a:off x="0" y="1124744"/>
            <a:ext cx="9144000" cy="0"/>
          </a:xfrm>
          <a:prstGeom prst="line">
            <a:avLst/>
          </a:prstGeom>
        </p:spPr>
        <p:style>
          <a:lnRef idx="1">
            <a:schemeClr val="dk1"/>
          </a:lnRef>
          <a:fillRef idx="0">
            <a:schemeClr val="dk1"/>
          </a:fillRef>
          <a:effectRef idx="0">
            <a:schemeClr val="dk1"/>
          </a:effectRef>
          <a:fontRef idx="minor">
            <a:schemeClr val="tx1"/>
          </a:fontRef>
        </p:style>
      </p:cxnSp>
      <p:pic>
        <p:nvPicPr>
          <p:cNvPr id="93186" name="Picture 2" descr="http://geloof.net/afbeeldingen/Wat_geloof_jij.gif"/>
          <p:cNvPicPr>
            <a:picLocks noChangeAspect="1" noChangeArrowheads="1"/>
          </p:cNvPicPr>
          <p:nvPr/>
        </p:nvPicPr>
        <p:blipFill>
          <a:blip r:embed="rId3" cstate="print"/>
          <a:srcRect l="32640" t="38549" r="26296" b="5769"/>
          <a:stretch>
            <a:fillRect/>
          </a:stretch>
        </p:blipFill>
        <p:spPr bwMode="auto">
          <a:xfrm>
            <a:off x="7452320" y="-1"/>
            <a:ext cx="1691680" cy="1127787"/>
          </a:xfrm>
          <a:prstGeom prst="rect">
            <a:avLst/>
          </a:prstGeom>
          <a:noFill/>
          <a:ln>
            <a:solidFill>
              <a:schemeClr val="tx1"/>
            </a:solidFill>
          </a:ln>
        </p:spPr>
      </p:pic>
      <p:sp>
        <p:nvSpPr>
          <p:cNvPr id="12" name="Tijdelijke aanduiding voor inhoud 11"/>
          <p:cNvSpPr>
            <a:spLocks noGrp="1"/>
          </p:cNvSpPr>
          <p:nvPr>
            <p:ph idx="1"/>
          </p:nvPr>
        </p:nvSpPr>
        <p:spPr/>
        <p:txBody>
          <a:bodyPr/>
          <a:lstStyle/>
          <a:p>
            <a:pPr>
              <a:buNone/>
            </a:pPr>
            <a:r>
              <a:rPr lang="nl-NL" b="1" dirty="0" smtClean="0"/>
              <a:t>Hoe reageer jij?</a:t>
            </a:r>
          </a:p>
          <a:p>
            <a:r>
              <a:rPr lang="nl-NL" dirty="0" smtClean="0"/>
              <a:t>Als </a:t>
            </a:r>
            <a:r>
              <a:rPr lang="nl-NL" dirty="0" err="1" smtClean="0"/>
              <a:t>Nebukadnessar</a:t>
            </a:r>
            <a:r>
              <a:rPr lang="nl-NL" dirty="0" smtClean="0"/>
              <a:t/>
            </a:r>
            <a:br>
              <a:rPr lang="nl-NL" dirty="0" smtClean="0"/>
            </a:br>
            <a:r>
              <a:rPr lang="nl-NL" dirty="0" smtClean="0"/>
              <a:t>even schrikken, maar bleef gaan voor z’n eigen beeld.</a:t>
            </a:r>
          </a:p>
          <a:p>
            <a:r>
              <a:rPr lang="nl-NL" dirty="0" smtClean="0"/>
              <a:t>Als Daniël</a:t>
            </a:r>
          </a:p>
          <a:p>
            <a:pPr>
              <a:buNone/>
            </a:pPr>
            <a:r>
              <a:rPr lang="nl-NL" dirty="0" smtClean="0"/>
              <a:t>	- wel in Babel</a:t>
            </a:r>
          </a:p>
          <a:p>
            <a:pPr>
              <a:buNone/>
            </a:pPr>
            <a:r>
              <a:rPr lang="nl-NL" dirty="0" smtClean="0"/>
              <a:t>	- niet als Babel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10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10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fade">
                                      <p:cBhvr>
                                        <p:cTn id="22" dur="1000"/>
                                        <p:tgtEl>
                                          <p:spTgt spid="1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fade">
                                      <p:cBhvr>
                                        <p:cTn id="27" dur="1000"/>
                                        <p:tgtEl>
                                          <p:spTgt spid="1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4" end="4"/>
                                            </p:txEl>
                                          </p:spTgt>
                                        </p:tgtEl>
                                        <p:attrNameLst>
                                          <p:attrName>style.visibility</p:attrName>
                                        </p:attrNameLst>
                                      </p:cBhvr>
                                      <p:to>
                                        <p:strVal val="visible"/>
                                      </p:to>
                                    </p:set>
                                    <p:animEffect transition="in" filter="fade">
                                      <p:cBhvr>
                                        <p:cTn id="32" dur="10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Rechthoek 11"/>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pic>
        <p:nvPicPr>
          <p:cNvPr id="6" name="Picture 10" descr="bijbel 9"/>
          <p:cNvPicPr>
            <a:picLocks noChangeAspect="1" noChangeArrowheads="1"/>
          </p:cNvPicPr>
          <p:nvPr/>
        </p:nvPicPr>
        <p:blipFill>
          <a:blip r:embed="rId3" cstate="print">
            <a:clrChange>
              <a:clrFrom>
                <a:srgbClr val="FFFFFF"/>
              </a:clrFrom>
              <a:clrTo>
                <a:srgbClr val="FFFFFF">
                  <a:alpha val="0"/>
                </a:srgbClr>
              </a:clrTo>
            </a:clrChange>
          </a:blip>
          <a:stretch>
            <a:fillRect/>
          </a:stretch>
        </p:blipFill>
        <p:spPr bwMode="auto">
          <a:xfrm>
            <a:off x="611560" y="3861048"/>
            <a:ext cx="3024336" cy="2375133"/>
          </a:xfrm>
          <a:prstGeom prst="rect">
            <a:avLst/>
          </a:prstGeom>
          <a:noFill/>
          <a:ln>
            <a:noFill/>
          </a:ln>
        </p:spPr>
      </p:pic>
      <p:pic>
        <p:nvPicPr>
          <p:cNvPr id="36868" name="Picture 4" descr="http://www.infeite.nl/Uploads/Images/hoi_krant_lezen_2.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8024" y="3573016"/>
            <a:ext cx="3600400" cy="2695686"/>
          </a:xfrm>
          <a:prstGeom prst="rect">
            <a:avLst/>
          </a:prstGeom>
          <a:noFill/>
        </p:spPr>
      </p:pic>
      <p:pic>
        <p:nvPicPr>
          <p:cNvPr id="36870" name="Picture 6" descr="http://www.pluspost.nl/wp-content/uploads/2009/08/nos-journaal.jpg"/>
          <p:cNvPicPr>
            <a:picLocks noChangeAspect="1" noChangeArrowheads="1"/>
          </p:cNvPicPr>
          <p:nvPr/>
        </p:nvPicPr>
        <p:blipFill>
          <a:blip r:embed="rId5" cstate="print"/>
          <a:srcRect/>
          <a:stretch>
            <a:fillRect/>
          </a:stretch>
        </p:blipFill>
        <p:spPr bwMode="auto">
          <a:xfrm>
            <a:off x="4644008" y="980728"/>
            <a:ext cx="4050447" cy="2160240"/>
          </a:xfrm>
          <a:prstGeom prst="rect">
            <a:avLst/>
          </a:prstGeom>
          <a:ln>
            <a:noFill/>
          </a:ln>
          <a:effectLst>
            <a:outerShdw blurRad="292100" dist="139700" dir="2700000" algn="tl" rotWithShape="0">
              <a:srgbClr val="333333">
                <a:alpha val="65000"/>
              </a:srgbClr>
            </a:outerShdw>
          </a:effectLst>
        </p:spPr>
      </p:pic>
      <p:pic>
        <p:nvPicPr>
          <p:cNvPr id="9" name="Afbeelding 8" descr="bidden 14.jpg"/>
          <p:cNvPicPr>
            <a:picLocks noChangeAspect="1"/>
          </p:cNvPicPr>
          <p:nvPr/>
        </p:nvPicPr>
        <p:blipFill>
          <a:blip r:embed="rId6" cstate="print"/>
          <a:stretch>
            <a:fillRect/>
          </a:stretch>
        </p:blipFill>
        <p:spPr>
          <a:xfrm>
            <a:off x="611559" y="980728"/>
            <a:ext cx="2808313" cy="2106235"/>
          </a:xfrm>
          <a:prstGeom prst="rect">
            <a:avLst/>
          </a:prstGeom>
          <a:ln>
            <a:noFill/>
          </a:ln>
          <a:effectLst>
            <a:outerShdw blurRad="292100" dist="139700" dir="2700000" algn="tl" rotWithShape="0">
              <a:srgbClr val="333333">
                <a:alpha val="65000"/>
              </a:srgbClr>
            </a:outerShdw>
          </a:effectLst>
        </p:spPr>
      </p:pic>
      <p:sp>
        <p:nvSpPr>
          <p:cNvPr id="8" name="Rectangle 20"/>
          <p:cNvSpPr>
            <a:spLocks noChangeArrowheads="1"/>
          </p:cNvSpPr>
          <p:nvPr/>
        </p:nvSpPr>
        <p:spPr bwMode="auto">
          <a:xfrm>
            <a:off x="3635896" y="0"/>
            <a:ext cx="792162" cy="6858000"/>
          </a:xfrm>
          <a:prstGeom prst="rect">
            <a:avLst/>
          </a:prstGeom>
          <a:solidFill>
            <a:schemeClr val="tx1"/>
          </a:solidFill>
          <a:ln w="9525">
            <a:solidFill>
              <a:schemeClr val="tx1"/>
            </a:solidFill>
            <a:miter lim="800000"/>
            <a:headEnd/>
            <a:tailEnd/>
          </a:ln>
          <a:effectLst/>
        </p:spPr>
        <p:txBody>
          <a:bodyPr wrap="none" anchor="ctr"/>
          <a:lstStyle/>
          <a:p>
            <a:endParaRPr lang="nl-NL">
              <a:solidFill>
                <a:prstClr val="black"/>
              </a:solidFill>
            </a:endParaRPr>
          </a:p>
        </p:txBody>
      </p:sp>
      <p:sp>
        <p:nvSpPr>
          <p:cNvPr id="10" name="Rectangle 9"/>
          <p:cNvSpPr>
            <a:spLocks noChangeArrowheads="1"/>
          </p:cNvSpPr>
          <p:nvPr/>
        </p:nvSpPr>
        <p:spPr bwMode="auto">
          <a:xfrm>
            <a:off x="250825" y="333375"/>
            <a:ext cx="8713788" cy="6335713"/>
          </a:xfrm>
          <a:prstGeom prst="rect">
            <a:avLst/>
          </a:prstGeom>
          <a:noFill/>
          <a:ln w="76200">
            <a:solidFill>
              <a:srgbClr val="FF0000"/>
            </a:solidFill>
            <a:miter lim="800000"/>
            <a:headEnd/>
            <a:tailEnd/>
          </a:ln>
          <a:effectLst/>
        </p:spPr>
        <p:txBody>
          <a:bodyPr wrap="none" anchor="ctr"/>
          <a:lstStyle/>
          <a:p>
            <a:endParaRPr lang="nl-NL">
              <a:solidFill>
                <a:prstClr val="black"/>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8"/>
                                        </p:tgtEl>
                                      </p:cBhvr>
                                    </p:animEffect>
                                    <p:set>
                                      <p:cBhvr>
                                        <p:cTn id="7" dur="1" fill="hold">
                                          <p:stCondLst>
                                            <p:cond delay="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Rechthoek 11"/>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3" name="Afbeelding 12" descr="Pinkster_midden.png"/>
          <p:cNvPicPr>
            <a:picLocks noChangeAspect="1"/>
          </p:cNvPicPr>
          <p:nvPr/>
        </p:nvPicPr>
        <p:blipFill>
          <a:blip r:embed="rId3" cstate="print"/>
          <a:stretch>
            <a:fillRect/>
          </a:stretch>
        </p:blipFill>
        <p:spPr>
          <a:xfrm>
            <a:off x="0" y="507600"/>
            <a:ext cx="2882900" cy="6350000"/>
          </a:xfrm>
          <a:prstGeom prst="rect">
            <a:avLst/>
          </a:prstGeom>
        </p:spPr>
      </p:pic>
      <p:pic>
        <p:nvPicPr>
          <p:cNvPr id="9" name="Afbeelding 8"/>
          <p:cNvPicPr>
            <a:picLocks noChangeAspect="1"/>
          </p:cNvPicPr>
          <p:nvPr/>
        </p:nvPicPr>
        <p:blipFill>
          <a:blip r:embed="rId4" cstate="print"/>
          <a:stretch>
            <a:fillRect/>
          </a:stretch>
        </p:blipFill>
        <p:spPr>
          <a:xfrm>
            <a:off x="4552950" y="3352800"/>
            <a:ext cx="38100" cy="152400"/>
          </a:xfrm>
          <a:prstGeom prst="rect">
            <a:avLst/>
          </a:prstGeom>
        </p:spPr>
      </p:pic>
      <p:sp>
        <p:nvSpPr>
          <p:cNvPr id="16" name="Tekstvak 15"/>
          <p:cNvSpPr txBox="1"/>
          <p:nvPr/>
        </p:nvSpPr>
        <p:spPr>
          <a:xfrm>
            <a:off x="1440000" y="324000"/>
            <a:ext cx="6411000" cy="276999"/>
          </a:xfrm>
          <a:prstGeom prst="rect">
            <a:avLst/>
          </a:prstGeom>
          <a:noFill/>
        </p:spPr>
        <p:txBody>
          <a:bodyPr wrap="square" lIns="0" tIns="0" rIns="0" bIns="0" rtlCol="0">
            <a:normAutofit/>
          </a:bodyPr>
          <a:lstStyle/>
          <a:p>
            <a:r>
              <a:rPr lang="nl-NL" sz="1600" dirty="0" smtClean="0">
                <a:solidFill>
                  <a:srgbClr val="EC6105"/>
                </a:solidFill>
                <a:latin typeface="Arial"/>
                <a:cs typeface="Arial"/>
              </a:rPr>
              <a:t>Lezen</a:t>
            </a:r>
            <a:endParaRPr lang="nl-NL" sz="1600" dirty="0">
              <a:solidFill>
                <a:srgbClr val="EC6105"/>
              </a:solidFill>
              <a:latin typeface="Arial"/>
              <a:cs typeface="Arial"/>
            </a:endParaRPr>
          </a:p>
        </p:txBody>
      </p:sp>
      <p:pic>
        <p:nvPicPr>
          <p:cNvPr id="14" name="Afbeelding 13" descr="lezen.png"/>
          <p:cNvPicPr>
            <a:picLocks noChangeAspect="1"/>
          </p:cNvPicPr>
          <p:nvPr/>
        </p:nvPicPr>
        <p:blipFill>
          <a:blip r:embed="rId5" cstate="print"/>
          <a:stretch>
            <a:fillRect/>
          </a:stretch>
        </p:blipFill>
        <p:spPr>
          <a:xfrm>
            <a:off x="7920000" y="359400"/>
            <a:ext cx="829856" cy="936000"/>
          </a:xfrm>
          <a:prstGeom prst="rect">
            <a:avLst/>
          </a:prstGeom>
        </p:spPr>
      </p:pic>
      <p:sp>
        <p:nvSpPr>
          <p:cNvPr id="8" name="Line 2"/>
          <p:cNvSpPr>
            <a:spLocks noChangeShapeType="1"/>
          </p:cNvSpPr>
          <p:nvPr/>
        </p:nvSpPr>
        <p:spPr bwMode="auto">
          <a:xfrm>
            <a:off x="219075" y="3840163"/>
            <a:ext cx="8924925" cy="0"/>
          </a:xfrm>
          <a:prstGeom prst="line">
            <a:avLst/>
          </a:prstGeom>
          <a:noFill/>
          <a:ln w="12700">
            <a:solidFill>
              <a:schemeClr val="tx1"/>
            </a:solidFill>
            <a:round/>
            <a:headEnd/>
            <a:tailEnd/>
          </a:ln>
          <a:effectLst/>
        </p:spPr>
        <p:txBody>
          <a:bodyPr/>
          <a:lstStyle/>
          <a:p>
            <a:endParaRPr lang="nl-NL"/>
          </a:p>
        </p:txBody>
      </p:sp>
      <p:sp>
        <p:nvSpPr>
          <p:cNvPr id="10" name="Line 3"/>
          <p:cNvSpPr>
            <a:spLocks noChangeShapeType="1"/>
          </p:cNvSpPr>
          <p:nvPr/>
        </p:nvSpPr>
        <p:spPr bwMode="auto">
          <a:xfrm>
            <a:off x="758825" y="3695700"/>
            <a:ext cx="0" cy="215900"/>
          </a:xfrm>
          <a:prstGeom prst="line">
            <a:avLst/>
          </a:prstGeom>
          <a:noFill/>
          <a:ln w="9525">
            <a:solidFill>
              <a:schemeClr val="tx1"/>
            </a:solidFill>
            <a:round/>
            <a:headEnd/>
            <a:tailEnd/>
          </a:ln>
          <a:effectLst/>
        </p:spPr>
        <p:txBody>
          <a:bodyPr/>
          <a:lstStyle/>
          <a:p>
            <a:endParaRPr lang="nl-NL"/>
          </a:p>
        </p:txBody>
      </p:sp>
      <p:sp>
        <p:nvSpPr>
          <p:cNvPr id="11" name="Line 4"/>
          <p:cNvSpPr>
            <a:spLocks noChangeShapeType="1"/>
          </p:cNvSpPr>
          <p:nvPr/>
        </p:nvSpPr>
        <p:spPr bwMode="auto">
          <a:xfrm>
            <a:off x="3721100" y="3730625"/>
            <a:ext cx="0" cy="184150"/>
          </a:xfrm>
          <a:prstGeom prst="line">
            <a:avLst/>
          </a:prstGeom>
          <a:noFill/>
          <a:ln w="9525">
            <a:solidFill>
              <a:schemeClr val="tx1"/>
            </a:solidFill>
            <a:round/>
            <a:headEnd/>
            <a:tailEnd/>
          </a:ln>
          <a:effectLst/>
        </p:spPr>
        <p:txBody>
          <a:bodyPr/>
          <a:lstStyle/>
          <a:p>
            <a:endParaRPr lang="nl-NL"/>
          </a:p>
        </p:txBody>
      </p:sp>
      <p:sp>
        <p:nvSpPr>
          <p:cNvPr id="15" name="Line 5"/>
          <p:cNvSpPr>
            <a:spLocks noChangeShapeType="1"/>
          </p:cNvSpPr>
          <p:nvPr/>
        </p:nvSpPr>
        <p:spPr bwMode="auto">
          <a:xfrm>
            <a:off x="3006725" y="3756025"/>
            <a:ext cx="0" cy="184150"/>
          </a:xfrm>
          <a:prstGeom prst="line">
            <a:avLst/>
          </a:prstGeom>
          <a:noFill/>
          <a:ln w="9525">
            <a:solidFill>
              <a:schemeClr val="tx1"/>
            </a:solidFill>
            <a:round/>
            <a:headEnd/>
            <a:tailEnd/>
          </a:ln>
          <a:effectLst/>
        </p:spPr>
        <p:txBody>
          <a:bodyPr/>
          <a:lstStyle/>
          <a:p>
            <a:endParaRPr lang="nl-NL"/>
          </a:p>
        </p:txBody>
      </p:sp>
      <p:sp>
        <p:nvSpPr>
          <p:cNvPr id="17" name="Line 6"/>
          <p:cNvSpPr>
            <a:spLocks noChangeShapeType="1"/>
          </p:cNvSpPr>
          <p:nvPr/>
        </p:nvSpPr>
        <p:spPr bwMode="auto">
          <a:xfrm>
            <a:off x="2265363" y="3754438"/>
            <a:ext cx="0" cy="184150"/>
          </a:xfrm>
          <a:prstGeom prst="line">
            <a:avLst/>
          </a:prstGeom>
          <a:noFill/>
          <a:ln w="9525">
            <a:solidFill>
              <a:schemeClr val="tx1"/>
            </a:solidFill>
            <a:round/>
            <a:headEnd/>
            <a:tailEnd/>
          </a:ln>
          <a:effectLst/>
        </p:spPr>
        <p:txBody>
          <a:bodyPr/>
          <a:lstStyle/>
          <a:p>
            <a:endParaRPr lang="nl-NL"/>
          </a:p>
        </p:txBody>
      </p:sp>
      <p:sp>
        <p:nvSpPr>
          <p:cNvPr id="18" name="Line 7"/>
          <p:cNvSpPr>
            <a:spLocks noChangeShapeType="1"/>
          </p:cNvSpPr>
          <p:nvPr/>
        </p:nvSpPr>
        <p:spPr bwMode="auto">
          <a:xfrm>
            <a:off x="1536700" y="3722688"/>
            <a:ext cx="0" cy="184150"/>
          </a:xfrm>
          <a:prstGeom prst="line">
            <a:avLst/>
          </a:prstGeom>
          <a:noFill/>
          <a:ln w="9525">
            <a:solidFill>
              <a:schemeClr val="tx1"/>
            </a:solidFill>
            <a:round/>
            <a:headEnd/>
            <a:tailEnd/>
          </a:ln>
          <a:effectLst/>
        </p:spPr>
        <p:txBody>
          <a:bodyPr/>
          <a:lstStyle/>
          <a:p>
            <a:endParaRPr lang="nl-NL"/>
          </a:p>
        </p:txBody>
      </p:sp>
      <p:sp>
        <p:nvSpPr>
          <p:cNvPr id="19" name="Line 8"/>
          <p:cNvSpPr>
            <a:spLocks noChangeShapeType="1"/>
          </p:cNvSpPr>
          <p:nvPr/>
        </p:nvSpPr>
        <p:spPr bwMode="auto">
          <a:xfrm>
            <a:off x="4432300" y="3732213"/>
            <a:ext cx="0" cy="184150"/>
          </a:xfrm>
          <a:prstGeom prst="line">
            <a:avLst/>
          </a:prstGeom>
          <a:noFill/>
          <a:ln w="9525">
            <a:solidFill>
              <a:schemeClr val="tx1"/>
            </a:solidFill>
            <a:round/>
            <a:headEnd/>
            <a:tailEnd/>
          </a:ln>
          <a:effectLst/>
        </p:spPr>
        <p:txBody>
          <a:bodyPr/>
          <a:lstStyle/>
          <a:p>
            <a:endParaRPr lang="nl-NL"/>
          </a:p>
        </p:txBody>
      </p:sp>
      <p:sp>
        <p:nvSpPr>
          <p:cNvPr id="20" name="Line 9"/>
          <p:cNvSpPr>
            <a:spLocks noChangeShapeType="1"/>
          </p:cNvSpPr>
          <p:nvPr/>
        </p:nvSpPr>
        <p:spPr bwMode="auto">
          <a:xfrm>
            <a:off x="5159375" y="3732213"/>
            <a:ext cx="0" cy="184150"/>
          </a:xfrm>
          <a:prstGeom prst="line">
            <a:avLst/>
          </a:prstGeom>
          <a:noFill/>
          <a:ln w="9525">
            <a:solidFill>
              <a:schemeClr val="tx1"/>
            </a:solidFill>
            <a:round/>
            <a:headEnd/>
            <a:tailEnd/>
          </a:ln>
          <a:effectLst/>
        </p:spPr>
        <p:txBody>
          <a:bodyPr/>
          <a:lstStyle/>
          <a:p>
            <a:endParaRPr lang="nl-NL"/>
          </a:p>
        </p:txBody>
      </p:sp>
      <p:sp>
        <p:nvSpPr>
          <p:cNvPr id="21" name="Line 10"/>
          <p:cNvSpPr>
            <a:spLocks noChangeShapeType="1"/>
          </p:cNvSpPr>
          <p:nvPr/>
        </p:nvSpPr>
        <p:spPr bwMode="auto">
          <a:xfrm>
            <a:off x="5868988" y="3716338"/>
            <a:ext cx="0" cy="184150"/>
          </a:xfrm>
          <a:prstGeom prst="line">
            <a:avLst/>
          </a:prstGeom>
          <a:noFill/>
          <a:ln w="9525">
            <a:solidFill>
              <a:schemeClr val="tx1"/>
            </a:solidFill>
            <a:round/>
            <a:headEnd/>
            <a:tailEnd/>
          </a:ln>
          <a:effectLst/>
        </p:spPr>
        <p:txBody>
          <a:bodyPr/>
          <a:lstStyle/>
          <a:p>
            <a:endParaRPr lang="nl-NL"/>
          </a:p>
        </p:txBody>
      </p:sp>
      <p:sp>
        <p:nvSpPr>
          <p:cNvPr id="22" name="Line 11"/>
          <p:cNvSpPr>
            <a:spLocks noChangeShapeType="1"/>
          </p:cNvSpPr>
          <p:nvPr/>
        </p:nvSpPr>
        <p:spPr bwMode="auto">
          <a:xfrm>
            <a:off x="6596063" y="3775075"/>
            <a:ext cx="0" cy="184150"/>
          </a:xfrm>
          <a:prstGeom prst="line">
            <a:avLst/>
          </a:prstGeom>
          <a:noFill/>
          <a:ln w="9525">
            <a:solidFill>
              <a:schemeClr val="tx1"/>
            </a:solidFill>
            <a:round/>
            <a:headEnd/>
            <a:tailEnd/>
          </a:ln>
          <a:effectLst/>
        </p:spPr>
        <p:txBody>
          <a:bodyPr/>
          <a:lstStyle/>
          <a:p>
            <a:endParaRPr lang="nl-NL"/>
          </a:p>
        </p:txBody>
      </p:sp>
      <p:sp>
        <p:nvSpPr>
          <p:cNvPr id="23" name="Line 12"/>
          <p:cNvSpPr>
            <a:spLocks noChangeShapeType="1"/>
          </p:cNvSpPr>
          <p:nvPr/>
        </p:nvSpPr>
        <p:spPr bwMode="auto">
          <a:xfrm>
            <a:off x="7307263" y="3746500"/>
            <a:ext cx="0" cy="184150"/>
          </a:xfrm>
          <a:prstGeom prst="line">
            <a:avLst/>
          </a:prstGeom>
          <a:noFill/>
          <a:ln w="9525">
            <a:solidFill>
              <a:schemeClr val="tx1"/>
            </a:solidFill>
            <a:round/>
            <a:headEnd/>
            <a:tailEnd/>
          </a:ln>
          <a:effectLst/>
        </p:spPr>
        <p:txBody>
          <a:bodyPr/>
          <a:lstStyle/>
          <a:p>
            <a:endParaRPr lang="nl-NL"/>
          </a:p>
        </p:txBody>
      </p:sp>
      <p:sp>
        <p:nvSpPr>
          <p:cNvPr id="24" name="Line 13"/>
          <p:cNvSpPr>
            <a:spLocks noChangeShapeType="1"/>
          </p:cNvSpPr>
          <p:nvPr/>
        </p:nvSpPr>
        <p:spPr bwMode="auto">
          <a:xfrm>
            <a:off x="8047038" y="3760788"/>
            <a:ext cx="0" cy="184150"/>
          </a:xfrm>
          <a:prstGeom prst="line">
            <a:avLst/>
          </a:prstGeom>
          <a:noFill/>
          <a:ln w="9525">
            <a:solidFill>
              <a:schemeClr val="tx1"/>
            </a:solidFill>
            <a:round/>
            <a:headEnd/>
            <a:tailEnd/>
          </a:ln>
          <a:effectLst/>
        </p:spPr>
        <p:txBody>
          <a:bodyPr/>
          <a:lstStyle/>
          <a:p>
            <a:endParaRPr lang="nl-NL"/>
          </a:p>
        </p:txBody>
      </p:sp>
      <p:sp>
        <p:nvSpPr>
          <p:cNvPr id="25" name="Line 14"/>
          <p:cNvSpPr>
            <a:spLocks noChangeShapeType="1"/>
          </p:cNvSpPr>
          <p:nvPr/>
        </p:nvSpPr>
        <p:spPr bwMode="auto">
          <a:xfrm>
            <a:off x="8743950" y="3759200"/>
            <a:ext cx="0" cy="184150"/>
          </a:xfrm>
          <a:prstGeom prst="line">
            <a:avLst/>
          </a:prstGeom>
          <a:noFill/>
          <a:ln w="9525">
            <a:solidFill>
              <a:schemeClr val="tx1"/>
            </a:solidFill>
            <a:round/>
            <a:headEnd/>
            <a:tailEnd/>
          </a:ln>
          <a:effectLst/>
        </p:spPr>
        <p:txBody>
          <a:bodyPr/>
          <a:lstStyle/>
          <a:p>
            <a:endParaRPr lang="nl-NL"/>
          </a:p>
        </p:txBody>
      </p:sp>
      <p:sp>
        <p:nvSpPr>
          <p:cNvPr id="27" name="Text Box 15"/>
          <p:cNvSpPr txBox="1">
            <a:spLocks noChangeArrowheads="1"/>
          </p:cNvSpPr>
          <p:nvPr/>
        </p:nvSpPr>
        <p:spPr bwMode="auto">
          <a:xfrm>
            <a:off x="509588" y="3948113"/>
            <a:ext cx="869950" cy="274637"/>
          </a:xfrm>
          <a:prstGeom prst="rect">
            <a:avLst/>
          </a:prstGeom>
          <a:noFill/>
          <a:ln w="9525">
            <a:noFill/>
            <a:miter lim="800000"/>
            <a:headEnd/>
            <a:tailEnd/>
          </a:ln>
          <a:effectLst/>
        </p:spPr>
        <p:txBody>
          <a:bodyPr>
            <a:spAutoFit/>
          </a:bodyPr>
          <a:lstStyle/>
          <a:p>
            <a:pPr>
              <a:spcBef>
                <a:spcPct val="50000"/>
              </a:spcBef>
            </a:pPr>
            <a:r>
              <a:rPr lang="en-US" sz="1200"/>
              <a:t>1000</a:t>
            </a:r>
            <a:endParaRPr lang="nl-NL" sz="1200"/>
          </a:p>
        </p:txBody>
      </p:sp>
      <p:sp>
        <p:nvSpPr>
          <p:cNvPr id="28" name="Text Box 16"/>
          <p:cNvSpPr txBox="1">
            <a:spLocks noChangeArrowheads="1"/>
          </p:cNvSpPr>
          <p:nvPr/>
        </p:nvSpPr>
        <p:spPr bwMode="auto">
          <a:xfrm>
            <a:off x="7885113" y="4005263"/>
            <a:ext cx="869950" cy="274637"/>
          </a:xfrm>
          <a:prstGeom prst="rect">
            <a:avLst/>
          </a:prstGeom>
          <a:noFill/>
          <a:ln w="9525">
            <a:noFill/>
            <a:miter lim="800000"/>
            <a:headEnd/>
            <a:tailEnd/>
          </a:ln>
          <a:effectLst/>
        </p:spPr>
        <p:txBody>
          <a:bodyPr>
            <a:spAutoFit/>
          </a:bodyPr>
          <a:lstStyle/>
          <a:p>
            <a:pPr>
              <a:spcBef>
                <a:spcPct val="50000"/>
              </a:spcBef>
            </a:pPr>
            <a:r>
              <a:rPr lang="en-US" sz="1200"/>
              <a:t>500</a:t>
            </a:r>
            <a:endParaRPr lang="nl-NL" sz="1200"/>
          </a:p>
        </p:txBody>
      </p:sp>
      <p:sp>
        <p:nvSpPr>
          <p:cNvPr id="31" name="Text Box 23"/>
          <p:cNvSpPr txBox="1">
            <a:spLocks noChangeArrowheads="1"/>
          </p:cNvSpPr>
          <p:nvPr/>
        </p:nvSpPr>
        <p:spPr bwMode="auto">
          <a:xfrm>
            <a:off x="5724128" y="764704"/>
            <a:ext cx="1800200" cy="641350"/>
          </a:xfrm>
          <a:prstGeom prst="rect">
            <a:avLst/>
          </a:prstGeom>
          <a:noFill/>
          <a:ln w="9525">
            <a:noFill/>
            <a:miter lim="800000"/>
            <a:headEnd/>
            <a:tailEnd/>
          </a:ln>
          <a:effectLst/>
        </p:spPr>
        <p:txBody>
          <a:bodyPr wrap="square">
            <a:spAutoFit/>
          </a:bodyPr>
          <a:lstStyle/>
          <a:p>
            <a:pPr>
              <a:spcBef>
                <a:spcPct val="50000"/>
              </a:spcBef>
            </a:pPr>
            <a:r>
              <a:rPr lang="nl-NL" sz="3600" dirty="0" smtClean="0"/>
              <a:t>Daniël 2</a:t>
            </a:r>
            <a:endParaRPr lang="nl-NL" sz="3600" dirty="0"/>
          </a:p>
        </p:txBody>
      </p:sp>
      <p:sp>
        <p:nvSpPr>
          <p:cNvPr id="32" name="Line 24"/>
          <p:cNvSpPr>
            <a:spLocks noChangeShapeType="1"/>
          </p:cNvSpPr>
          <p:nvPr/>
        </p:nvSpPr>
        <p:spPr bwMode="auto">
          <a:xfrm flipH="1">
            <a:off x="466725" y="3924300"/>
            <a:ext cx="71438" cy="1152525"/>
          </a:xfrm>
          <a:prstGeom prst="line">
            <a:avLst/>
          </a:prstGeom>
          <a:noFill/>
          <a:ln w="9525">
            <a:solidFill>
              <a:schemeClr val="tx1"/>
            </a:solidFill>
            <a:round/>
            <a:headEnd type="triangle" w="med" len="med"/>
            <a:tailEnd/>
          </a:ln>
          <a:effectLst/>
        </p:spPr>
        <p:txBody>
          <a:bodyPr/>
          <a:lstStyle/>
          <a:p>
            <a:endParaRPr lang="nl-NL"/>
          </a:p>
        </p:txBody>
      </p:sp>
      <p:sp>
        <p:nvSpPr>
          <p:cNvPr id="33" name="Text Box 25"/>
          <p:cNvSpPr txBox="1">
            <a:spLocks noChangeArrowheads="1"/>
          </p:cNvSpPr>
          <p:nvPr/>
        </p:nvSpPr>
        <p:spPr bwMode="auto">
          <a:xfrm>
            <a:off x="0" y="5135563"/>
            <a:ext cx="1223963" cy="519112"/>
          </a:xfrm>
          <a:prstGeom prst="rect">
            <a:avLst/>
          </a:prstGeom>
          <a:noFill/>
          <a:ln w="9525">
            <a:noFill/>
            <a:miter lim="800000"/>
            <a:headEnd/>
            <a:tailEnd/>
          </a:ln>
          <a:effectLst/>
        </p:spPr>
        <p:txBody>
          <a:bodyPr>
            <a:spAutoFit/>
          </a:bodyPr>
          <a:lstStyle/>
          <a:p>
            <a:pPr>
              <a:spcBef>
                <a:spcPct val="50000"/>
              </a:spcBef>
            </a:pPr>
            <a:r>
              <a:rPr lang="nl-NL" sz="2800"/>
              <a:t>david</a:t>
            </a:r>
          </a:p>
        </p:txBody>
      </p:sp>
      <p:sp>
        <p:nvSpPr>
          <p:cNvPr id="34" name="Line 26"/>
          <p:cNvSpPr>
            <a:spLocks noChangeShapeType="1"/>
          </p:cNvSpPr>
          <p:nvPr/>
        </p:nvSpPr>
        <p:spPr bwMode="auto">
          <a:xfrm flipH="1">
            <a:off x="1116013" y="3860800"/>
            <a:ext cx="71437" cy="1152525"/>
          </a:xfrm>
          <a:prstGeom prst="line">
            <a:avLst/>
          </a:prstGeom>
          <a:noFill/>
          <a:ln w="9525">
            <a:solidFill>
              <a:schemeClr val="tx1"/>
            </a:solidFill>
            <a:round/>
            <a:headEnd type="triangle" w="med" len="med"/>
            <a:tailEnd/>
          </a:ln>
          <a:effectLst/>
        </p:spPr>
        <p:txBody>
          <a:bodyPr/>
          <a:lstStyle/>
          <a:p>
            <a:endParaRPr lang="nl-NL"/>
          </a:p>
        </p:txBody>
      </p:sp>
      <p:sp>
        <p:nvSpPr>
          <p:cNvPr id="35" name="Text Box 27"/>
          <p:cNvSpPr txBox="1">
            <a:spLocks noChangeArrowheads="1"/>
          </p:cNvSpPr>
          <p:nvPr/>
        </p:nvSpPr>
        <p:spPr bwMode="auto">
          <a:xfrm>
            <a:off x="539750" y="4941888"/>
            <a:ext cx="1398588" cy="519112"/>
          </a:xfrm>
          <a:prstGeom prst="rect">
            <a:avLst/>
          </a:prstGeom>
          <a:noFill/>
          <a:ln w="9525">
            <a:noFill/>
            <a:miter lim="800000"/>
            <a:headEnd/>
            <a:tailEnd/>
          </a:ln>
          <a:effectLst/>
        </p:spPr>
        <p:txBody>
          <a:bodyPr>
            <a:spAutoFit/>
          </a:bodyPr>
          <a:lstStyle/>
          <a:p>
            <a:pPr>
              <a:spcBef>
                <a:spcPct val="50000"/>
              </a:spcBef>
            </a:pPr>
            <a:r>
              <a:rPr lang="nl-NL" sz="2800"/>
              <a:t>salomo</a:t>
            </a:r>
          </a:p>
        </p:txBody>
      </p:sp>
      <p:sp>
        <p:nvSpPr>
          <p:cNvPr id="36" name="Line 28"/>
          <p:cNvSpPr>
            <a:spLocks noChangeShapeType="1"/>
          </p:cNvSpPr>
          <p:nvPr/>
        </p:nvSpPr>
        <p:spPr bwMode="auto">
          <a:xfrm flipV="1">
            <a:off x="1763713" y="3068638"/>
            <a:ext cx="303212" cy="782637"/>
          </a:xfrm>
          <a:prstGeom prst="line">
            <a:avLst/>
          </a:prstGeom>
          <a:noFill/>
          <a:ln w="19050">
            <a:solidFill>
              <a:schemeClr val="tx1"/>
            </a:solidFill>
            <a:round/>
            <a:headEnd/>
            <a:tailEnd/>
          </a:ln>
          <a:effectLst/>
        </p:spPr>
        <p:txBody>
          <a:bodyPr/>
          <a:lstStyle/>
          <a:p>
            <a:endParaRPr lang="nl-NL"/>
          </a:p>
        </p:txBody>
      </p:sp>
      <p:sp>
        <p:nvSpPr>
          <p:cNvPr id="37" name="Line 29"/>
          <p:cNvSpPr>
            <a:spLocks noChangeShapeType="1"/>
          </p:cNvSpPr>
          <p:nvPr/>
        </p:nvSpPr>
        <p:spPr bwMode="auto">
          <a:xfrm>
            <a:off x="1763713" y="3860800"/>
            <a:ext cx="201612" cy="768350"/>
          </a:xfrm>
          <a:prstGeom prst="line">
            <a:avLst/>
          </a:prstGeom>
          <a:noFill/>
          <a:ln w="19050">
            <a:solidFill>
              <a:schemeClr val="tx1"/>
            </a:solidFill>
            <a:round/>
            <a:headEnd/>
            <a:tailEnd/>
          </a:ln>
          <a:effectLst/>
        </p:spPr>
        <p:txBody>
          <a:bodyPr/>
          <a:lstStyle/>
          <a:p>
            <a:endParaRPr lang="nl-NL"/>
          </a:p>
        </p:txBody>
      </p:sp>
      <p:sp>
        <p:nvSpPr>
          <p:cNvPr id="38" name="Line 30"/>
          <p:cNvSpPr>
            <a:spLocks noChangeShapeType="1"/>
          </p:cNvSpPr>
          <p:nvPr/>
        </p:nvSpPr>
        <p:spPr bwMode="auto">
          <a:xfrm>
            <a:off x="2051050" y="3068638"/>
            <a:ext cx="2735263" cy="0"/>
          </a:xfrm>
          <a:prstGeom prst="line">
            <a:avLst/>
          </a:prstGeom>
          <a:noFill/>
          <a:ln w="19050">
            <a:solidFill>
              <a:schemeClr val="tx1"/>
            </a:solidFill>
            <a:round/>
            <a:headEnd/>
            <a:tailEnd/>
          </a:ln>
          <a:effectLst/>
        </p:spPr>
        <p:txBody>
          <a:bodyPr/>
          <a:lstStyle/>
          <a:p>
            <a:endParaRPr lang="nl-NL"/>
          </a:p>
        </p:txBody>
      </p:sp>
      <p:sp>
        <p:nvSpPr>
          <p:cNvPr id="39" name="Text Box 31"/>
          <p:cNvSpPr txBox="1">
            <a:spLocks noChangeArrowheads="1"/>
          </p:cNvSpPr>
          <p:nvPr/>
        </p:nvSpPr>
        <p:spPr bwMode="auto">
          <a:xfrm>
            <a:off x="2916238" y="2636838"/>
            <a:ext cx="1295400" cy="457200"/>
          </a:xfrm>
          <a:prstGeom prst="rect">
            <a:avLst/>
          </a:prstGeom>
          <a:noFill/>
          <a:ln w="9525">
            <a:noFill/>
            <a:miter lim="800000"/>
            <a:headEnd/>
            <a:tailEnd/>
          </a:ln>
          <a:effectLst/>
        </p:spPr>
        <p:txBody>
          <a:bodyPr>
            <a:spAutoFit/>
          </a:bodyPr>
          <a:lstStyle/>
          <a:p>
            <a:pPr>
              <a:spcBef>
                <a:spcPct val="50000"/>
              </a:spcBef>
            </a:pPr>
            <a:r>
              <a:rPr lang="nl-NL" sz="2400"/>
              <a:t>israël</a:t>
            </a:r>
          </a:p>
        </p:txBody>
      </p:sp>
      <p:sp>
        <p:nvSpPr>
          <p:cNvPr id="40" name="Text Box 32"/>
          <p:cNvSpPr txBox="1">
            <a:spLocks noChangeArrowheads="1"/>
          </p:cNvSpPr>
          <p:nvPr/>
        </p:nvSpPr>
        <p:spPr bwMode="auto">
          <a:xfrm>
            <a:off x="3132138" y="4652963"/>
            <a:ext cx="1295400" cy="457200"/>
          </a:xfrm>
          <a:prstGeom prst="rect">
            <a:avLst/>
          </a:prstGeom>
          <a:noFill/>
          <a:ln w="9525">
            <a:noFill/>
            <a:miter lim="800000"/>
            <a:headEnd/>
            <a:tailEnd/>
          </a:ln>
          <a:effectLst/>
        </p:spPr>
        <p:txBody>
          <a:bodyPr>
            <a:spAutoFit/>
          </a:bodyPr>
          <a:lstStyle/>
          <a:p>
            <a:pPr>
              <a:spcBef>
                <a:spcPct val="50000"/>
              </a:spcBef>
            </a:pPr>
            <a:r>
              <a:rPr lang="nl-NL" sz="2400"/>
              <a:t>juda</a:t>
            </a:r>
          </a:p>
        </p:txBody>
      </p:sp>
      <p:sp>
        <p:nvSpPr>
          <p:cNvPr id="41" name="Line 33"/>
          <p:cNvSpPr>
            <a:spLocks noChangeShapeType="1"/>
          </p:cNvSpPr>
          <p:nvPr/>
        </p:nvSpPr>
        <p:spPr bwMode="auto">
          <a:xfrm>
            <a:off x="1979613" y="4652963"/>
            <a:ext cx="4824412" cy="0"/>
          </a:xfrm>
          <a:prstGeom prst="line">
            <a:avLst/>
          </a:prstGeom>
          <a:noFill/>
          <a:ln w="19050">
            <a:solidFill>
              <a:schemeClr val="tx1"/>
            </a:solidFill>
            <a:round/>
            <a:headEnd/>
            <a:tailEnd/>
          </a:ln>
          <a:effectLst/>
        </p:spPr>
        <p:txBody>
          <a:bodyPr/>
          <a:lstStyle/>
          <a:p>
            <a:endParaRPr lang="nl-NL"/>
          </a:p>
        </p:txBody>
      </p:sp>
      <p:sp>
        <p:nvSpPr>
          <p:cNvPr id="42" name="Line 34"/>
          <p:cNvSpPr>
            <a:spLocks noChangeShapeType="1"/>
          </p:cNvSpPr>
          <p:nvPr/>
        </p:nvSpPr>
        <p:spPr bwMode="auto">
          <a:xfrm flipV="1">
            <a:off x="4787900" y="2060847"/>
            <a:ext cx="144140" cy="972865"/>
          </a:xfrm>
          <a:prstGeom prst="line">
            <a:avLst/>
          </a:prstGeom>
          <a:noFill/>
          <a:ln w="19050">
            <a:solidFill>
              <a:schemeClr val="tx1"/>
            </a:solidFill>
            <a:round/>
            <a:headEnd/>
            <a:tailEnd type="triangle" w="med" len="med"/>
          </a:ln>
          <a:effectLst/>
        </p:spPr>
        <p:txBody>
          <a:bodyPr/>
          <a:lstStyle/>
          <a:p>
            <a:endParaRPr lang="nl-NL"/>
          </a:p>
        </p:txBody>
      </p:sp>
      <p:sp>
        <p:nvSpPr>
          <p:cNvPr id="43" name="Text Box 35"/>
          <p:cNvSpPr txBox="1">
            <a:spLocks noChangeArrowheads="1"/>
          </p:cNvSpPr>
          <p:nvPr/>
        </p:nvSpPr>
        <p:spPr bwMode="auto">
          <a:xfrm>
            <a:off x="4500563" y="1628775"/>
            <a:ext cx="1295400" cy="457200"/>
          </a:xfrm>
          <a:prstGeom prst="rect">
            <a:avLst/>
          </a:prstGeom>
          <a:noFill/>
          <a:ln w="9525">
            <a:noFill/>
            <a:miter lim="800000"/>
            <a:headEnd/>
            <a:tailEnd/>
          </a:ln>
          <a:effectLst/>
        </p:spPr>
        <p:txBody>
          <a:bodyPr>
            <a:spAutoFit/>
          </a:bodyPr>
          <a:lstStyle/>
          <a:p>
            <a:pPr>
              <a:spcBef>
                <a:spcPct val="50000"/>
              </a:spcBef>
            </a:pPr>
            <a:r>
              <a:rPr lang="nl-NL" sz="2400"/>
              <a:t>Assur</a:t>
            </a:r>
          </a:p>
        </p:txBody>
      </p:sp>
      <p:sp>
        <p:nvSpPr>
          <p:cNvPr id="44" name="Line 36"/>
          <p:cNvSpPr>
            <a:spLocks noChangeShapeType="1"/>
          </p:cNvSpPr>
          <p:nvPr/>
        </p:nvSpPr>
        <p:spPr bwMode="auto">
          <a:xfrm flipV="1">
            <a:off x="6804025" y="2781300"/>
            <a:ext cx="73025" cy="1828800"/>
          </a:xfrm>
          <a:prstGeom prst="line">
            <a:avLst/>
          </a:prstGeom>
          <a:noFill/>
          <a:ln w="19050">
            <a:solidFill>
              <a:schemeClr val="tx1"/>
            </a:solidFill>
            <a:round/>
            <a:headEnd/>
            <a:tailEnd type="triangle" w="med" len="med"/>
          </a:ln>
          <a:effectLst/>
        </p:spPr>
        <p:txBody>
          <a:bodyPr/>
          <a:lstStyle/>
          <a:p>
            <a:endParaRPr lang="nl-NL"/>
          </a:p>
        </p:txBody>
      </p:sp>
      <p:sp>
        <p:nvSpPr>
          <p:cNvPr id="45" name="Text Box 37"/>
          <p:cNvSpPr txBox="1">
            <a:spLocks noChangeArrowheads="1"/>
          </p:cNvSpPr>
          <p:nvPr/>
        </p:nvSpPr>
        <p:spPr bwMode="auto">
          <a:xfrm>
            <a:off x="6372225" y="2276475"/>
            <a:ext cx="1295400" cy="457200"/>
          </a:xfrm>
          <a:prstGeom prst="rect">
            <a:avLst/>
          </a:prstGeom>
          <a:noFill/>
          <a:ln w="9525">
            <a:noFill/>
            <a:miter lim="800000"/>
            <a:headEnd/>
            <a:tailEnd/>
          </a:ln>
          <a:effectLst/>
        </p:spPr>
        <p:txBody>
          <a:bodyPr>
            <a:spAutoFit/>
          </a:bodyPr>
          <a:lstStyle/>
          <a:p>
            <a:pPr>
              <a:spcBef>
                <a:spcPct val="50000"/>
              </a:spcBef>
            </a:pPr>
            <a:r>
              <a:rPr lang="nl-NL" sz="2400"/>
              <a:t>Babel </a:t>
            </a:r>
          </a:p>
        </p:txBody>
      </p:sp>
      <p:sp>
        <p:nvSpPr>
          <p:cNvPr id="46" name="Text Box 40"/>
          <p:cNvSpPr txBox="1">
            <a:spLocks noChangeArrowheads="1"/>
          </p:cNvSpPr>
          <p:nvPr/>
        </p:nvSpPr>
        <p:spPr bwMode="auto">
          <a:xfrm>
            <a:off x="6372225" y="4005263"/>
            <a:ext cx="869950" cy="274637"/>
          </a:xfrm>
          <a:prstGeom prst="rect">
            <a:avLst/>
          </a:prstGeom>
          <a:noFill/>
          <a:ln w="9525">
            <a:noFill/>
            <a:miter lim="800000"/>
            <a:headEnd/>
            <a:tailEnd/>
          </a:ln>
          <a:effectLst/>
        </p:spPr>
        <p:txBody>
          <a:bodyPr>
            <a:spAutoFit/>
          </a:bodyPr>
          <a:lstStyle/>
          <a:p>
            <a:pPr>
              <a:spcBef>
                <a:spcPct val="50000"/>
              </a:spcBef>
            </a:pPr>
            <a:r>
              <a:rPr lang="en-US" sz="1200"/>
              <a:t>600</a:t>
            </a:r>
            <a:endParaRPr lang="nl-NL" sz="1200"/>
          </a:p>
        </p:txBody>
      </p:sp>
      <p:sp>
        <p:nvSpPr>
          <p:cNvPr id="47" name="Text Box 41"/>
          <p:cNvSpPr txBox="1">
            <a:spLocks noChangeArrowheads="1"/>
          </p:cNvSpPr>
          <p:nvPr/>
        </p:nvSpPr>
        <p:spPr bwMode="auto">
          <a:xfrm>
            <a:off x="4932363" y="3933825"/>
            <a:ext cx="869950" cy="274638"/>
          </a:xfrm>
          <a:prstGeom prst="rect">
            <a:avLst/>
          </a:prstGeom>
          <a:noFill/>
          <a:ln w="9525">
            <a:noFill/>
            <a:miter lim="800000"/>
            <a:headEnd/>
            <a:tailEnd/>
          </a:ln>
          <a:effectLst/>
        </p:spPr>
        <p:txBody>
          <a:bodyPr>
            <a:spAutoFit/>
          </a:bodyPr>
          <a:lstStyle/>
          <a:p>
            <a:pPr>
              <a:spcBef>
                <a:spcPct val="50000"/>
              </a:spcBef>
            </a:pPr>
            <a:r>
              <a:rPr lang="en-US" sz="1200"/>
              <a:t>700</a:t>
            </a:r>
            <a:endParaRPr lang="nl-NL" sz="1200"/>
          </a:p>
        </p:txBody>
      </p:sp>
      <p:sp>
        <p:nvSpPr>
          <p:cNvPr id="48" name="Text Box 42"/>
          <p:cNvSpPr txBox="1">
            <a:spLocks noChangeArrowheads="1"/>
          </p:cNvSpPr>
          <p:nvPr/>
        </p:nvSpPr>
        <p:spPr bwMode="auto">
          <a:xfrm>
            <a:off x="3492500" y="3933825"/>
            <a:ext cx="869950" cy="274638"/>
          </a:xfrm>
          <a:prstGeom prst="rect">
            <a:avLst/>
          </a:prstGeom>
          <a:noFill/>
          <a:ln w="9525">
            <a:noFill/>
            <a:miter lim="800000"/>
            <a:headEnd/>
            <a:tailEnd/>
          </a:ln>
          <a:effectLst/>
        </p:spPr>
        <p:txBody>
          <a:bodyPr>
            <a:spAutoFit/>
          </a:bodyPr>
          <a:lstStyle/>
          <a:p>
            <a:pPr>
              <a:spcBef>
                <a:spcPct val="50000"/>
              </a:spcBef>
            </a:pPr>
            <a:r>
              <a:rPr lang="en-US" sz="1200"/>
              <a:t>800</a:t>
            </a:r>
            <a:endParaRPr lang="nl-NL" sz="1200"/>
          </a:p>
        </p:txBody>
      </p:sp>
      <p:sp>
        <p:nvSpPr>
          <p:cNvPr id="49" name="Text Box 43"/>
          <p:cNvSpPr txBox="1">
            <a:spLocks noChangeArrowheads="1"/>
          </p:cNvSpPr>
          <p:nvPr/>
        </p:nvSpPr>
        <p:spPr bwMode="auto">
          <a:xfrm>
            <a:off x="2051050" y="4005263"/>
            <a:ext cx="869950" cy="274637"/>
          </a:xfrm>
          <a:prstGeom prst="rect">
            <a:avLst/>
          </a:prstGeom>
          <a:noFill/>
          <a:ln w="9525">
            <a:noFill/>
            <a:miter lim="800000"/>
            <a:headEnd/>
            <a:tailEnd/>
          </a:ln>
          <a:effectLst/>
        </p:spPr>
        <p:txBody>
          <a:bodyPr>
            <a:spAutoFit/>
          </a:bodyPr>
          <a:lstStyle/>
          <a:p>
            <a:pPr>
              <a:spcBef>
                <a:spcPct val="50000"/>
              </a:spcBef>
            </a:pPr>
            <a:r>
              <a:rPr lang="en-US" sz="1200"/>
              <a:t>900</a:t>
            </a:r>
            <a:endParaRPr lang="nl-NL" sz="1200"/>
          </a:p>
        </p:txBody>
      </p:sp>
      <p:sp>
        <p:nvSpPr>
          <p:cNvPr id="50" name="Line 44"/>
          <p:cNvSpPr>
            <a:spLocks noChangeShapeType="1"/>
          </p:cNvSpPr>
          <p:nvPr/>
        </p:nvSpPr>
        <p:spPr bwMode="auto">
          <a:xfrm>
            <a:off x="7524750" y="2781300"/>
            <a:ext cx="71438" cy="1079500"/>
          </a:xfrm>
          <a:prstGeom prst="line">
            <a:avLst/>
          </a:prstGeom>
          <a:noFill/>
          <a:ln w="19050">
            <a:solidFill>
              <a:schemeClr val="tx1"/>
            </a:solidFill>
            <a:round/>
            <a:headEnd/>
            <a:tailEnd type="triangle" w="med" len="med"/>
          </a:ln>
          <a:effectLst/>
        </p:spPr>
        <p:txBody>
          <a:bodyPr/>
          <a:lstStyle/>
          <a:p>
            <a:endParaRPr lang="nl-NL"/>
          </a:p>
        </p:txBody>
      </p:sp>
      <p:sp>
        <p:nvSpPr>
          <p:cNvPr id="51" name="Line 47"/>
          <p:cNvSpPr>
            <a:spLocks noChangeShapeType="1"/>
          </p:cNvSpPr>
          <p:nvPr/>
        </p:nvSpPr>
        <p:spPr bwMode="auto">
          <a:xfrm>
            <a:off x="6588125" y="2781300"/>
            <a:ext cx="2914650" cy="0"/>
          </a:xfrm>
          <a:prstGeom prst="line">
            <a:avLst/>
          </a:prstGeom>
          <a:noFill/>
          <a:ln w="9525">
            <a:solidFill>
              <a:schemeClr val="tx1"/>
            </a:solidFill>
            <a:prstDash val="dash"/>
            <a:round/>
            <a:headEnd/>
            <a:tailEnd/>
          </a:ln>
          <a:effectLst/>
        </p:spPr>
        <p:txBody>
          <a:bodyPr/>
          <a:lstStyle/>
          <a:p>
            <a:endParaRPr lang="nl-NL"/>
          </a:p>
        </p:txBody>
      </p:sp>
      <p:sp>
        <p:nvSpPr>
          <p:cNvPr id="52" name="Line 48"/>
          <p:cNvSpPr>
            <a:spLocks noChangeShapeType="1"/>
          </p:cNvSpPr>
          <p:nvPr/>
        </p:nvSpPr>
        <p:spPr bwMode="auto">
          <a:xfrm flipV="1">
            <a:off x="6516688" y="2781300"/>
            <a:ext cx="71437" cy="1871663"/>
          </a:xfrm>
          <a:prstGeom prst="line">
            <a:avLst/>
          </a:prstGeom>
          <a:noFill/>
          <a:ln w="19050">
            <a:solidFill>
              <a:schemeClr val="tx1"/>
            </a:solidFill>
            <a:round/>
            <a:headEnd/>
            <a:tailEnd type="triangle" w="med" len="med"/>
          </a:ln>
          <a:effectLst/>
        </p:spPr>
        <p:txBody>
          <a:bodyPr/>
          <a:lstStyle/>
          <a:p>
            <a:endParaRPr lang="nl-NL"/>
          </a:p>
        </p:txBody>
      </p:sp>
      <p:sp>
        <p:nvSpPr>
          <p:cNvPr id="54" name="Line 50"/>
          <p:cNvSpPr>
            <a:spLocks noChangeShapeType="1"/>
          </p:cNvSpPr>
          <p:nvPr/>
        </p:nvSpPr>
        <p:spPr bwMode="auto">
          <a:xfrm>
            <a:off x="6588224" y="1340769"/>
            <a:ext cx="144016" cy="1440160"/>
          </a:xfrm>
          <a:prstGeom prst="line">
            <a:avLst/>
          </a:prstGeom>
          <a:noFill/>
          <a:ln w="38100">
            <a:solidFill>
              <a:srgbClr val="CC0000"/>
            </a:solidFill>
            <a:round/>
            <a:headEnd/>
            <a:tailEnd type="triangle" w="med" len="med"/>
          </a:ln>
          <a:effectLst/>
        </p:spPr>
        <p:txBody>
          <a:bodyPr/>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strips(downRight)">
                                      <p:cBhvr>
                                        <p:cTn id="7" dur="500"/>
                                        <p:tgtEl>
                                          <p:spTgt spid="3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strips(downLeft)">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1000"/>
                                        <p:tgtEl>
                                          <p:spTgt spid="33"/>
                                        </p:tgtEl>
                                      </p:cBhvr>
                                    </p:animEffect>
                                    <p:set>
                                      <p:cBhvr>
                                        <p:cTn id="15" dur="1" fill="hold">
                                          <p:stCondLst>
                                            <p:cond delay="999"/>
                                          </p:stCondLst>
                                        </p:cTn>
                                        <p:tgtEl>
                                          <p:spTgt spid="33"/>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1000"/>
                                        <p:tgtEl>
                                          <p:spTgt spid="32"/>
                                        </p:tgtEl>
                                      </p:cBhvr>
                                    </p:animEffect>
                                    <p:set>
                                      <p:cBhvr>
                                        <p:cTn id="18" dur="1" fill="hold">
                                          <p:stCondLst>
                                            <p:cond delay="999"/>
                                          </p:stCondLst>
                                        </p:cTn>
                                        <p:tgtEl>
                                          <p:spTgt spid="32"/>
                                        </p:tgtEl>
                                        <p:attrNameLst>
                                          <p:attrName>style.visibility</p:attrName>
                                        </p:attrNameLst>
                                      </p:cBhvr>
                                      <p:to>
                                        <p:strVal val="hidden"/>
                                      </p:to>
                                    </p:set>
                                  </p:childTnLst>
                                </p:cTn>
                              </p:par>
                              <p:par>
                                <p:cTn id="19" presetID="18" presetClass="entr" presetSubtype="6"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strips(downRight)">
                                      <p:cBhvr>
                                        <p:cTn id="21" dur="500"/>
                                        <p:tgtEl>
                                          <p:spTgt spid="35"/>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1000"/>
                                        <p:tgtEl>
                                          <p:spTgt spid="35"/>
                                        </p:tgtEl>
                                      </p:cBhvr>
                                    </p:animEffect>
                                    <p:set>
                                      <p:cBhvr>
                                        <p:cTn id="29" dur="1" fill="hold">
                                          <p:stCondLst>
                                            <p:cond delay="999"/>
                                          </p:stCondLst>
                                        </p:cTn>
                                        <p:tgtEl>
                                          <p:spTgt spid="35"/>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1000"/>
                                        <p:tgtEl>
                                          <p:spTgt spid="34"/>
                                        </p:tgtEl>
                                      </p:cBhvr>
                                    </p:animEffect>
                                    <p:set>
                                      <p:cBhvr>
                                        <p:cTn id="32" dur="1" fill="hold">
                                          <p:stCondLst>
                                            <p:cond delay="999"/>
                                          </p:stCondLst>
                                        </p:cTn>
                                        <p:tgtEl>
                                          <p:spTgt spid="34"/>
                                        </p:tgtEl>
                                        <p:attrNameLst>
                                          <p:attrName>style.visibility</p:attrName>
                                        </p:attrNameLst>
                                      </p:cBhvr>
                                      <p:to>
                                        <p:strVal val="hidden"/>
                                      </p:to>
                                    </p:set>
                                  </p:childTnLst>
                                </p:cTn>
                              </p:par>
                              <p:par>
                                <p:cTn id="33" presetID="18" presetClass="entr" presetSubtype="3"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strips(upRight)">
                                      <p:cBhvr>
                                        <p:cTn id="35" dur="500"/>
                                        <p:tgtEl>
                                          <p:spTgt spid="36"/>
                                        </p:tgtEl>
                                      </p:cBhvr>
                                    </p:animEffect>
                                  </p:childTnLst>
                                </p:cTn>
                              </p:par>
                              <p:par>
                                <p:cTn id="36" presetID="18" presetClass="entr" presetSubtype="12" fill="hold" grpId="0" nodeType="withEffect">
                                  <p:stCondLst>
                                    <p:cond delay="0"/>
                                  </p:stCondLst>
                                  <p:childTnLst>
                                    <p:set>
                                      <p:cBhvr>
                                        <p:cTn id="37" dur="1" fill="hold">
                                          <p:stCondLst>
                                            <p:cond delay="0"/>
                                          </p:stCondLst>
                                        </p:cTn>
                                        <p:tgtEl>
                                          <p:spTgt spid="37"/>
                                        </p:tgtEl>
                                        <p:attrNameLst>
                                          <p:attrName>style.visibility</p:attrName>
                                        </p:attrNameLst>
                                      </p:cBhvr>
                                      <p:to>
                                        <p:strVal val="visible"/>
                                      </p:to>
                                    </p:set>
                                    <p:animEffect transition="in" filter="strips(downLeft)">
                                      <p:cBhvr>
                                        <p:cTn id="38" dur="500"/>
                                        <p:tgtEl>
                                          <p:spTgt spid="37"/>
                                        </p:tgtEl>
                                      </p:cBhvr>
                                    </p:animEffect>
                                  </p:childTnLst>
                                </p:cTn>
                              </p:par>
                            </p:childTnLst>
                          </p:cTn>
                        </p:par>
                        <p:par>
                          <p:cTn id="39" fill="hold">
                            <p:stCondLst>
                              <p:cond delay="1000"/>
                            </p:stCondLst>
                            <p:childTnLst>
                              <p:par>
                                <p:cTn id="40" presetID="18" presetClass="entr" presetSubtype="6"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strips(downRight)">
                                      <p:cBhvr>
                                        <p:cTn id="42" dur="1000"/>
                                        <p:tgtEl>
                                          <p:spTgt spid="38"/>
                                        </p:tgtEl>
                                      </p:cBhvr>
                                    </p:animEffect>
                                  </p:childTnLst>
                                </p:cTn>
                              </p:par>
                              <p:par>
                                <p:cTn id="43" presetID="18" presetClass="entr" presetSubtype="6"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animEffect transition="in" filter="strips(downRight)">
                                      <p:cBhvr>
                                        <p:cTn id="45" dur="1000"/>
                                        <p:tgtEl>
                                          <p:spTgt spid="41"/>
                                        </p:tgtEl>
                                      </p:cBhvr>
                                    </p:animEffect>
                                  </p:childTnLst>
                                </p:cTn>
                              </p:par>
                            </p:childTnLst>
                          </p:cTn>
                        </p:par>
                        <p:par>
                          <p:cTn id="46" fill="hold">
                            <p:stCondLst>
                              <p:cond delay="2000"/>
                            </p:stCondLst>
                            <p:childTnLst>
                              <p:par>
                                <p:cTn id="47" presetID="18" presetClass="entr" presetSubtype="6" fill="hold" grpId="0" nodeType="afterEffect">
                                  <p:stCondLst>
                                    <p:cond delay="0"/>
                                  </p:stCondLst>
                                  <p:childTnLst>
                                    <p:set>
                                      <p:cBhvr>
                                        <p:cTn id="48" dur="1" fill="hold">
                                          <p:stCondLst>
                                            <p:cond delay="0"/>
                                          </p:stCondLst>
                                        </p:cTn>
                                        <p:tgtEl>
                                          <p:spTgt spid="39"/>
                                        </p:tgtEl>
                                        <p:attrNameLst>
                                          <p:attrName>style.visibility</p:attrName>
                                        </p:attrNameLst>
                                      </p:cBhvr>
                                      <p:to>
                                        <p:strVal val="visible"/>
                                      </p:to>
                                    </p:set>
                                    <p:animEffect transition="in" filter="strips(downRight)">
                                      <p:cBhvr>
                                        <p:cTn id="49" dur="500"/>
                                        <p:tgtEl>
                                          <p:spTgt spid="39"/>
                                        </p:tgtEl>
                                      </p:cBhvr>
                                    </p:animEffect>
                                  </p:childTnLst>
                                </p:cTn>
                              </p:par>
                            </p:childTnLst>
                          </p:cTn>
                        </p:par>
                        <p:par>
                          <p:cTn id="50" fill="hold">
                            <p:stCondLst>
                              <p:cond delay="2500"/>
                            </p:stCondLst>
                            <p:childTnLst>
                              <p:par>
                                <p:cTn id="51" presetID="18" presetClass="entr" presetSubtype="6" fill="hold" grpId="0" nodeType="afterEffect">
                                  <p:stCondLst>
                                    <p:cond delay="0"/>
                                  </p:stCondLst>
                                  <p:childTnLst>
                                    <p:set>
                                      <p:cBhvr>
                                        <p:cTn id="52" dur="1" fill="hold">
                                          <p:stCondLst>
                                            <p:cond delay="0"/>
                                          </p:stCondLst>
                                        </p:cTn>
                                        <p:tgtEl>
                                          <p:spTgt spid="40"/>
                                        </p:tgtEl>
                                        <p:attrNameLst>
                                          <p:attrName>style.visibility</p:attrName>
                                        </p:attrNameLst>
                                      </p:cBhvr>
                                      <p:to>
                                        <p:strVal val="visible"/>
                                      </p:to>
                                    </p:set>
                                    <p:animEffect transition="in" filter="strips(downRight)">
                                      <p:cBhvr>
                                        <p:cTn id="53" dur="500"/>
                                        <p:tgtEl>
                                          <p:spTgt spid="4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1000"/>
                                        <p:tgtEl>
                                          <p:spTgt spid="39"/>
                                        </p:tgtEl>
                                      </p:cBhvr>
                                    </p:animEffect>
                                    <p:set>
                                      <p:cBhvr>
                                        <p:cTn id="58" dur="1" fill="hold">
                                          <p:stCondLst>
                                            <p:cond delay="999"/>
                                          </p:stCondLst>
                                        </p:cTn>
                                        <p:tgtEl>
                                          <p:spTgt spid="39"/>
                                        </p:tgtEl>
                                        <p:attrNameLst>
                                          <p:attrName>style.visibility</p:attrName>
                                        </p:attrNameLst>
                                      </p:cBhvr>
                                      <p:to>
                                        <p:strVal val="hidden"/>
                                      </p:to>
                                    </p:set>
                                  </p:childTnLst>
                                </p:cTn>
                              </p:par>
                              <p:par>
                                <p:cTn id="59" presetID="18" presetClass="entr" presetSubtype="9"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strips(upLeft)">
                                      <p:cBhvr>
                                        <p:cTn id="61" dur="500"/>
                                        <p:tgtEl>
                                          <p:spTgt spid="42"/>
                                        </p:tgtEl>
                                      </p:cBhvr>
                                    </p:animEffect>
                                  </p:childTnLst>
                                </p:cTn>
                              </p:par>
                              <p:par>
                                <p:cTn id="62" presetID="18" presetClass="entr" presetSubtype="6" fill="hold" grpId="0" nodeType="withEffect">
                                  <p:stCondLst>
                                    <p:cond delay="0"/>
                                  </p:stCondLst>
                                  <p:childTnLst>
                                    <p:set>
                                      <p:cBhvr>
                                        <p:cTn id="63" dur="1" fill="hold">
                                          <p:stCondLst>
                                            <p:cond delay="0"/>
                                          </p:stCondLst>
                                        </p:cTn>
                                        <p:tgtEl>
                                          <p:spTgt spid="43"/>
                                        </p:tgtEl>
                                        <p:attrNameLst>
                                          <p:attrName>style.visibility</p:attrName>
                                        </p:attrNameLst>
                                      </p:cBhvr>
                                      <p:to>
                                        <p:strVal val="visible"/>
                                      </p:to>
                                    </p:set>
                                    <p:animEffect transition="in" filter="strips(downRight)">
                                      <p:cBhvr>
                                        <p:cTn id="64" dur="500"/>
                                        <p:tgtEl>
                                          <p:spTgt spid="4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xit" presetSubtype="0" fill="hold" grpId="1" nodeType="clickEffect">
                                  <p:stCondLst>
                                    <p:cond delay="0"/>
                                  </p:stCondLst>
                                  <p:childTnLst>
                                    <p:animEffect transition="out" filter="fade">
                                      <p:cBhvr>
                                        <p:cTn id="68" dur="1000"/>
                                        <p:tgtEl>
                                          <p:spTgt spid="43"/>
                                        </p:tgtEl>
                                      </p:cBhvr>
                                    </p:animEffect>
                                    <p:set>
                                      <p:cBhvr>
                                        <p:cTn id="69" dur="1" fill="hold">
                                          <p:stCondLst>
                                            <p:cond delay="999"/>
                                          </p:stCondLst>
                                        </p:cTn>
                                        <p:tgtEl>
                                          <p:spTgt spid="43"/>
                                        </p:tgtEl>
                                        <p:attrNameLst>
                                          <p:attrName>style.visibility</p:attrName>
                                        </p:attrNameLst>
                                      </p:cBhvr>
                                      <p:to>
                                        <p:strVal val="hidden"/>
                                      </p:to>
                                    </p:set>
                                  </p:childTnLst>
                                </p:cTn>
                              </p:par>
                              <p:par>
                                <p:cTn id="70" presetID="18" presetClass="entr" presetSubtype="3" fill="hold" grpId="0" nodeType="withEffect">
                                  <p:stCondLst>
                                    <p:cond delay="0"/>
                                  </p:stCondLst>
                                  <p:childTnLst>
                                    <p:set>
                                      <p:cBhvr>
                                        <p:cTn id="71" dur="1" fill="hold">
                                          <p:stCondLst>
                                            <p:cond delay="0"/>
                                          </p:stCondLst>
                                        </p:cTn>
                                        <p:tgtEl>
                                          <p:spTgt spid="52"/>
                                        </p:tgtEl>
                                        <p:attrNameLst>
                                          <p:attrName>style.visibility</p:attrName>
                                        </p:attrNameLst>
                                      </p:cBhvr>
                                      <p:to>
                                        <p:strVal val="visible"/>
                                      </p:to>
                                    </p:set>
                                    <p:animEffect transition="in" filter="strips(upRight)">
                                      <p:cBhvr>
                                        <p:cTn id="72" dur="500"/>
                                        <p:tgtEl>
                                          <p:spTgt spid="52"/>
                                        </p:tgtEl>
                                      </p:cBhvr>
                                    </p:animEffect>
                                  </p:childTnLst>
                                </p:cTn>
                              </p:par>
                              <p:par>
                                <p:cTn id="73" presetID="18" presetClass="entr" presetSubtype="6" fill="hold" grpId="0" nodeType="with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strips(downRight)">
                                      <p:cBhvr>
                                        <p:cTn id="75" dur="500"/>
                                        <p:tgtEl>
                                          <p:spTgt spid="45"/>
                                        </p:tgtEl>
                                      </p:cBhvr>
                                    </p:animEffect>
                                  </p:childTnLst>
                                </p:cTn>
                              </p:par>
                              <p:par>
                                <p:cTn id="76" presetID="18" presetClass="entr" presetSubtype="6" fill="hold" grpId="0" nodeType="withEffect">
                                  <p:stCondLst>
                                    <p:cond delay="0"/>
                                  </p:stCondLst>
                                  <p:childTnLst>
                                    <p:set>
                                      <p:cBhvr>
                                        <p:cTn id="77" dur="1" fill="hold">
                                          <p:stCondLst>
                                            <p:cond delay="0"/>
                                          </p:stCondLst>
                                        </p:cTn>
                                        <p:tgtEl>
                                          <p:spTgt spid="51"/>
                                        </p:tgtEl>
                                        <p:attrNameLst>
                                          <p:attrName>style.visibility</p:attrName>
                                        </p:attrNameLst>
                                      </p:cBhvr>
                                      <p:to>
                                        <p:strVal val="visible"/>
                                      </p:to>
                                    </p:set>
                                    <p:animEffect transition="in" filter="strips(downRight)">
                                      <p:cBhvr>
                                        <p:cTn id="78" dur="500"/>
                                        <p:tgtEl>
                                          <p:spTgt spid="51"/>
                                        </p:tgtEl>
                                      </p:cBhvr>
                                    </p:animEffect>
                                  </p:childTnLst>
                                </p:cTn>
                              </p:par>
                            </p:childTnLst>
                          </p:cTn>
                        </p:par>
                      </p:childTnLst>
                    </p:cTn>
                  </p:par>
                  <p:par>
                    <p:cTn id="79" fill="hold">
                      <p:stCondLst>
                        <p:cond delay="indefinite"/>
                      </p:stCondLst>
                      <p:childTnLst>
                        <p:par>
                          <p:cTn id="80" fill="hold">
                            <p:stCondLst>
                              <p:cond delay="0"/>
                            </p:stCondLst>
                            <p:childTnLst>
                              <p:par>
                                <p:cTn id="81" presetID="18" presetClass="entr" presetSubtype="9"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strips(upLeft)">
                                      <p:cBhvr>
                                        <p:cTn id="83" dur="500"/>
                                        <p:tgtEl>
                                          <p:spTgt spid="44"/>
                                        </p:tgtEl>
                                      </p:cBhvr>
                                    </p:animEffect>
                                  </p:childTnLst>
                                </p:cTn>
                              </p:par>
                            </p:childTnLst>
                          </p:cTn>
                        </p:par>
                      </p:childTnLst>
                    </p:cTn>
                  </p:par>
                  <p:par>
                    <p:cTn id="84" fill="hold">
                      <p:stCondLst>
                        <p:cond delay="indefinite"/>
                      </p:stCondLst>
                      <p:childTnLst>
                        <p:par>
                          <p:cTn id="85" fill="hold">
                            <p:stCondLst>
                              <p:cond delay="0"/>
                            </p:stCondLst>
                            <p:childTnLst>
                              <p:par>
                                <p:cTn id="86" presetID="55" presetClass="entr" presetSubtype="0"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anim calcmode="lin" valueType="num">
                                      <p:cBhvr>
                                        <p:cTn id="88" dur="1000" fill="hold"/>
                                        <p:tgtEl>
                                          <p:spTgt spid="31"/>
                                        </p:tgtEl>
                                        <p:attrNameLst>
                                          <p:attrName>ppt_w</p:attrName>
                                        </p:attrNameLst>
                                      </p:cBhvr>
                                      <p:tavLst>
                                        <p:tav tm="0">
                                          <p:val>
                                            <p:strVal val="#ppt_w*0.70"/>
                                          </p:val>
                                        </p:tav>
                                        <p:tav tm="100000">
                                          <p:val>
                                            <p:strVal val="#ppt_w"/>
                                          </p:val>
                                        </p:tav>
                                      </p:tavLst>
                                    </p:anim>
                                    <p:anim calcmode="lin" valueType="num">
                                      <p:cBhvr>
                                        <p:cTn id="89" dur="1000" fill="hold"/>
                                        <p:tgtEl>
                                          <p:spTgt spid="31"/>
                                        </p:tgtEl>
                                        <p:attrNameLst>
                                          <p:attrName>ppt_h</p:attrName>
                                        </p:attrNameLst>
                                      </p:cBhvr>
                                      <p:tavLst>
                                        <p:tav tm="0">
                                          <p:val>
                                            <p:strVal val="#ppt_h"/>
                                          </p:val>
                                        </p:tav>
                                        <p:tav tm="100000">
                                          <p:val>
                                            <p:strVal val="#ppt_h"/>
                                          </p:val>
                                        </p:tav>
                                      </p:tavLst>
                                    </p:anim>
                                    <p:animEffect transition="in" filter="fade">
                                      <p:cBhvr>
                                        <p:cTn id="90" dur="1000"/>
                                        <p:tgtEl>
                                          <p:spTgt spid="31"/>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54"/>
                                        </p:tgtEl>
                                        <p:attrNameLst>
                                          <p:attrName>style.visibility</p:attrName>
                                        </p:attrNameLst>
                                      </p:cBhvr>
                                      <p:to>
                                        <p:strVal val="visible"/>
                                      </p:to>
                                    </p:set>
                                    <p:animEffect transition="in" filter="fade">
                                      <p:cBhvr>
                                        <p:cTn id="93" dur="2000"/>
                                        <p:tgtEl>
                                          <p:spTgt spid="54"/>
                                        </p:tgtEl>
                                      </p:cBhvr>
                                    </p:animEffect>
                                  </p:childTnLst>
                                </p:cTn>
                              </p:par>
                              <p:par>
                                <p:cTn id="94" presetID="10" presetClass="exit" presetSubtype="0" fill="hold" grpId="1" nodeType="withEffect">
                                  <p:stCondLst>
                                    <p:cond delay="0"/>
                                  </p:stCondLst>
                                  <p:childTnLst>
                                    <p:animEffect transition="out" filter="fade">
                                      <p:cBhvr>
                                        <p:cTn id="95" dur="2000"/>
                                        <p:tgtEl>
                                          <p:spTgt spid="31"/>
                                        </p:tgtEl>
                                      </p:cBhvr>
                                    </p:animEffect>
                                    <p:set>
                                      <p:cBhvr>
                                        <p:cTn id="96" dur="1" fill="hold">
                                          <p:stCondLst>
                                            <p:cond delay="1999"/>
                                          </p:stCondLst>
                                        </p:cTn>
                                        <p:tgtEl>
                                          <p:spTgt spid="31"/>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8" presetClass="entr" presetSubtype="12" fill="hold" grpId="0" nodeType="clickEffect">
                                  <p:stCondLst>
                                    <p:cond delay="0"/>
                                  </p:stCondLst>
                                  <p:childTnLst>
                                    <p:set>
                                      <p:cBhvr>
                                        <p:cTn id="100" dur="1" fill="hold">
                                          <p:stCondLst>
                                            <p:cond delay="0"/>
                                          </p:stCondLst>
                                        </p:cTn>
                                        <p:tgtEl>
                                          <p:spTgt spid="50"/>
                                        </p:tgtEl>
                                        <p:attrNameLst>
                                          <p:attrName>style.visibility</p:attrName>
                                        </p:attrNameLst>
                                      </p:cBhvr>
                                      <p:to>
                                        <p:strVal val="visible"/>
                                      </p:to>
                                    </p:set>
                                    <p:animEffect transition="in" filter="strips(downLeft)">
                                      <p:cBhvr>
                                        <p:cTn id="10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31" grpId="1"/>
      <p:bldP spid="32" grpId="0" animBg="1"/>
      <p:bldP spid="32" grpId="1" animBg="1"/>
      <p:bldP spid="33" grpId="0"/>
      <p:bldP spid="33" grpId="1"/>
      <p:bldP spid="34" grpId="0" animBg="1"/>
      <p:bldP spid="34" grpId="1" animBg="1"/>
      <p:bldP spid="35" grpId="0"/>
      <p:bldP spid="35" grpId="1"/>
      <p:bldP spid="36" grpId="0" animBg="1"/>
      <p:bldP spid="37" grpId="0" animBg="1"/>
      <p:bldP spid="38" grpId="0" animBg="1"/>
      <p:bldP spid="39" grpId="0"/>
      <p:bldP spid="39" grpId="1"/>
      <p:bldP spid="40" grpId="0"/>
      <p:bldP spid="41" grpId="0" animBg="1"/>
      <p:bldP spid="42" grpId="0" animBg="1"/>
      <p:bldP spid="43" grpId="0"/>
      <p:bldP spid="43" grpId="1"/>
      <p:bldP spid="44" grpId="0" animBg="1"/>
      <p:bldP spid="45" grpId="0"/>
      <p:bldP spid="50" grpId="0" animBg="1"/>
      <p:bldP spid="51" grpId="0" animBg="1"/>
      <p:bldP spid="52" grpId="0" animBg="1"/>
      <p:bldP spid="5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Rechthoek 11"/>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3" name="Afbeelding 12" descr="Pinkster_midden.png"/>
          <p:cNvPicPr>
            <a:picLocks noChangeAspect="1"/>
          </p:cNvPicPr>
          <p:nvPr/>
        </p:nvPicPr>
        <p:blipFill>
          <a:blip r:embed="rId3" cstate="print"/>
          <a:stretch>
            <a:fillRect/>
          </a:stretch>
        </p:blipFill>
        <p:spPr>
          <a:xfrm>
            <a:off x="0" y="507600"/>
            <a:ext cx="2882900" cy="6350000"/>
          </a:xfrm>
          <a:prstGeom prst="rect">
            <a:avLst/>
          </a:prstGeom>
        </p:spPr>
      </p:pic>
      <p:pic>
        <p:nvPicPr>
          <p:cNvPr id="9" name="Afbeelding 8"/>
          <p:cNvPicPr>
            <a:picLocks noChangeAspect="1"/>
          </p:cNvPicPr>
          <p:nvPr/>
        </p:nvPicPr>
        <p:blipFill>
          <a:blip r:embed="rId4" cstate="print"/>
          <a:stretch>
            <a:fillRect/>
          </a:stretch>
        </p:blipFill>
        <p:spPr>
          <a:xfrm>
            <a:off x="4552950" y="3352800"/>
            <a:ext cx="38100" cy="152400"/>
          </a:xfrm>
          <a:prstGeom prst="rect">
            <a:avLst/>
          </a:prstGeom>
        </p:spPr>
      </p:pic>
      <p:sp>
        <p:nvSpPr>
          <p:cNvPr id="16" name="Tekstvak 15"/>
          <p:cNvSpPr txBox="1"/>
          <p:nvPr/>
        </p:nvSpPr>
        <p:spPr>
          <a:xfrm>
            <a:off x="1440000" y="324000"/>
            <a:ext cx="6411000" cy="276999"/>
          </a:xfrm>
          <a:prstGeom prst="rect">
            <a:avLst/>
          </a:prstGeom>
          <a:noFill/>
        </p:spPr>
        <p:txBody>
          <a:bodyPr wrap="square" lIns="0" tIns="0" rIns="0" bIns="0" rtlCol="0">
            <a:normAutofit/>
          </a:bodyPr>
          <a:lstStyle/>
          <a:p>
            <a:r>
              <a:rPr lang="nl-NL" sz="1600" dirty="0" smtClean="0">
                <a:solidFill>
                  <a:srgbClr val="EC6105"/>
                </a:solidFill>
                <a:latin typeface="Arial"/>
                <a:cs typeface="Arial"/>
              </a:rPr>
              <a:t>Lezen</a:t>
            </a:r>
            <a:endParaRPr lang="nl-NL" sz="1600" dirty="0">
              <a:solidFill>
                <a:srgbClr val="EC6105"/>
              </a:solidFill>
              <a:latin typeface="Arial"/>
              <a:cs typeface="Arial"/>
            </a:endParaRPr>
          </a:p>
        </p:txBody>
      </p:sp>
      <p:sp>
        <p:nvSpPr>
          <p:cNvPr id="26" name="Tekstvak 25"/>
          <p:cNvSpPr txBox="1"/>
          <p:nvPr/>
        </p:nvSpPr>
        <p:spPr>
          <a:xfrm>
            <a:off x="900000" y="533400"/>
            <a:ext cx="7323000" cy="5334000"/>
          </a:xfrm>
          <a:prstGeom prst="rect">
            <a:avLst/>
          </a:prstGeom>
          <a:noFill/>
        </p:spPr>
        <p:txBody>
          <a:bodyPr wrap="square" lIns="0" tIns="0" rIns="0" bIns="0" rtlCol="0" anchor="ctr">
            <a:normAutofit/>
          </a:bodyPr>
          <a:lstStyle/>
          <a:p>
            <a:endParaRPr lang="nl-NL" sz="3200" dirty="0" smtClean="0">
              <a:solidFill>
                <a:srgbClr val="505050"/>
              </a:solidFill>
              <a:latin typeface="Arial"/>
              <a:cs typeface="Arial"/>
            </a:endParaRPr>
          </a:p>
          <a:p>
            <a:r>
              <a:rPr lang="nl-NL" sz="3200" dirty="0" smtClean="0">
                <a:solidFill>
                  <a:srgbClr val="505050"/>
                </a:solidFill>
                <a:latin typeface="Arial"/>
                <a:cs typeface="Arial"/>
              </a:rPr>
              <a:t>Lezen:</a:t>
            </a:r>
          </a:p>
          <a:p>
            <a:r>
              <a:rPr lang="nl-NL" sz="3200" dirty="0" smtClean="0">
                <a:solidFill>
                  <a:srgbClr val="505050"/>
                </a:solidFill>
                <a:latin typeface="Arial"/>
                <a:cs typeface="Arial"/>
              </a:rPr>
              <a:t>Daniël 2: 24-45</a:t>
            </a:r>
            <a:endParaRPr lang="nl-NL" sz="3200" dirty="0" smtClean="0">
              <a:solidFill>
                <a:srgbClr val="505050"/>
              </a:solidFill>
              <a:latin typeface="Arial"/>
              <a:cs typeface="Arial"/>
            </a:endParaRPr>
          </a:p>
          <a:p>
            <a:endParaRPr lang="nl-NL" sz="3200" dirty="0">
              <a:solidFill>
                <a:srgbClr val="505050"/>
              </a:solidFill>
              <a:latin typeface="Arial"/>
              <a:cs typeface="Arial"/>
            </a:endParaRPr>
          </a:p>
        </p:txBody>
      </p:sp>
      <p:pic>
        <p:nvPicPr>
          <p:cNvPr id="14" name="Afbeelding 13" descr="lezen.png"/>
          <p:cNvPicPr>
            <a:picLocks noChangeAspect="1"/>
          </p:cNvPicPr>
          <p:nvPr/>
        </p:nvPicPr>
        <p:blipFill>
          <a:blip r:embed="rId5" cstate="print"/>
          <a:stretch>
            <a:fillRect/>
          </a:stretch>
        </p:blipFill>
        <p:spPr>
          <a:xfrm>
            <a:off x="7920000" y="359400"/>
            <a:ext cx="829856" cy="936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Rechthoek 11"/>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pic>
        <p:nvPicPr>
          <p:cNvPr id="14" name="Afbeelding 13" descr="Pinkster_midden.png"/>
          <p:cNvPicPr>
            <a:picLocks noChangeAspect="1"/>
          </p:cNvPicPr>
          <p:nvPr/>
        </p:nvPicPr>
        <p:blipFill>
          <a:blip r:embed="rId3" cstate="print"/>
          <a:stretch>
            <a:fillRect/>
          </a:stretch>
        </p:blipFill>
        <p:spPr>
          <a:xfrm>
            <a:off x="0" y="507600"/>
            <a:ext cx="2882900" cy="6350000"/>
          </a:xfrm>
          <a:prstGeom prst="rect">
            <a:avLst/>
          </a:prstGeom>
        </p:spPr>
      </p:pic>
      <p:pic>
        <p:nvPicPr>
          <p:cNvPr id="9" name="Afbeelding 8"/>
          <p:cNvPicPr>
            <a:picLocks noChangeAspect="1"/>
          </p:cNvPicPr>
          <p:nvPr/>
        </p:nvPicPr>
        <p:blipFill>
          <a:blip r:embed="rId4" cstate="print"/>
          <a:stretch>
            <a:fillRect/>
          </a:stretch>
        </p:blipFill>
        <p:spPr>
          <a:xfrm>
            <a:off x="4552950" y="3352800"/>
            <a:ext cx="38100" cy="152400"/>
          </a:xfrm>
          <a:prstGeom prst="rect">
            <a:avLst/>
          </a:prstGeom>
        </p:spPr>
      </p:pic>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sp>
        <p:nvSpPr>
          <p:cNvPr id="26" name="Tekstvak 25"/>
          <p:cNvSpPr txBox="1"/>
          <p:nvPr/>
        </p:nvSpPr>
        <p:spPr>
          <a:xfrm>
            <a:off x="1440000" y="533400"/>
            <a:ext cx="7323000" cy="5334000"/>
          </a:xfrm>
          <a:prstGeom prst="rect">
            <a:avLst/>
          </a:prstGeom>
          <a:noFill/>
        </p:spPr>
        <p:txBody>
          <a:bodyPr wrap="square" lIns="0" tIns="0" rIns="0" bIns="0" rtlCol="0" anchor="ctr">
            <a:normAutofit/>
          </a:bodyPr>
          <a:lstStyle/>
          <a:p>
            <a:r>
              <a:rPr lang="nl-NL" sz="3200" dirty="0">
                <a:solidFill>
                  <a:srgbClr val="505050"/>
                </a:solidFill>
                <a:latin typeface="Arial"/>
                <a:cs typeface="Arial"/>
              </a:rPr>
              <a:t>Preek</a:t>
            </a:r>
          </a:p>
        </p:txBody>
      </p:sp>
      <p:pic>
        <p:nvPicPr>
          <p:cNvPr id="13" name="Afbeelding 12" descr="preek.png"/>
          <p:cNvPicPr>
            <a:picLocks noChangeAspect="1"/>
          </p:cNvPicPr>
          <p:nvPr/>
        </p:nvPicPr>
        <p:blipFill>
          <a:blip r:embed="rId5" cstate="print"/>
          <a:stretch>
            <a:fillRect/>
          </a:stretch>
        </p:blipFill>
        <p:spPr>
          <a:xfrm>
            <a:off x="7920000" y="360000"/>
            <a:ext cx="813091" cy="936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Rechthoek 11"/>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pic>
        <p:nvPicPr>
          <p:cNvPr id="6" name="Picture 10" descr="bijbel 9"/>
          <p:cNvPicPr>
            <a:picLocks noChangeAspect="1" noChangeArrowheads="1"/>
          </p:cNvPicPr>
          <p:nvPr/>
        </p:nvPicPr>
        <p:blipFill>
          <a:blip r:embed="rId3" cstate="print">
            <a:clrChange>
              <a:clrFrom>
                <a:srgbClr val="FFFFFF"/>
              </a:clrFrom>
              <a:clrTo>
                <a:srgbClr val="FFFFFF">
                  <a:alpha val="0"/>
                </a:srgbClr>
              </a:clrTo>
            </a:clrChange>
          </a:blip>
          <a:stretch>
            <a:fillRect/>
          </a:stretch>
        </p:blipFill>
        <p:spPr bwMode="auto">
          <a:xfrm>
            <a:off x="611560" y="3861048"/>
            <a:ext cx="3024336" cy="2375133"/>
          </a:xfrm>
          <a:prstGeom prst="rect">
            <a:avLst/>
          </a:prstGeom>
          <a:noFill/>
          <a:ln>
            <a:noFill/>
          </a:ln>
        </p:spPr>
      </p:pic>
      <p:pic>
        <p:nvPicPr>
          <p:cNvPr id="36868" name="Picture 4" descr="http://www.infeite.nl/Uploads/Images/hoi_krant_lezen_2.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8024" y="3573016"/>
            <a:ext cx="3600400" cy="2695686"/>
          </a:xfrm>
          <a:prstGeom prst="rect">
            <a:avLst/>
          </a:prstGeom>
          <a:noFill/>
        </p:spPr>
      </p:pic>
      <p:pic>
        <p:nvPicPr>
          <p:cNvPr id="36870" name="Picture 6" descr="http://www.pluspost.nl/wp-content/uploads/2009/08/nos-journaal.jpg"/>
          <p:cNvPicPr>
            <a:picLocks noChangeAspect="1" noChangeArrowheads="1"/>
          </p:cNvPicPr>
          <p:nvPr/>
        </p:nvPicPr>
        <p:blipFill>
          <a:blip r:embed="rId5" cstate="print"/>
          <a:srcRect/>
          <a:stretch>
            <a:fillRect/>
          </a:stretch>
        </p:blipFill>
        <p:spPr bwMode="auto">
          <a:xfrm>
            <a:off x="4644008" y="980728"/>
            <a:ext cx="4050447" cy="2160240"/>
          </a:xfrm>
          <a:prstGeom prst="rect">
            <a:avLst/>
          </a:prstGeom>
          <a:ln>
            <a:noFill/>
          </a:ln>
          <a:effectLst>
            <a:outerShdw blurRad="292100" dist="139700" dir="2700000" algn="tl" rotWithShape="0">
              <a:srgbClr val="333333">
                <a:alpha val="65000"/>
              </a:srgbClr>
            </a:outerShdw>
          </a:effectLst>
        </p:spPr>
      </p:pic>
      <p:pic>
        <p:nvPicPr>
          <p:cNvPr id="9" name="Afbeelding 8" descr="bidden 14.jpg"/>
          <p:cNvPicPr>
            <a:picLocks noChangeAspect="1"/>
          </p:cNvPicPr>
          <p:nvPr/>
        </p:nvPicPr>
        <p:blipFill>
          <a:blip r:embed="rId6" cstate="print"/>
          <a:stretch>
            <a:fillRect/>
          </a:stretch>
        </p:blipFill>
        <p:spPr>
          <a:xfrm>
            <a:off x="611559" y="980728"/>
            <a:ext cx="2808313" cy="210623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6870"/>
                                        </p:tgtEl>
                                        <p:attrNameLst>
                                          <p:attrName>style.visibility</p:attrName>
                                        </p:attrNameLst>
                                      </p:cBhvr>
                                      <p:to>
                                        <p:strVal val="visible"/>
                                      </p:to>
                                    </p:set>
                                    <p:animEffect transition="in" filter="fade">
                                      <p:cBhvr>
                                        <p:cTn id="15" dur="1000"/>
                                        <p:tgtEl>
                                          <p:spTgt spid="36870"/>
                                        </p:tgtEl>
                                      </p:cBhvr>
                                    </p:animEffect>
                                  </p:childTnLst>
                                </p:cTn>
                              </p:par>
                              <p:par>
                                <p:cTn id="16" presetID="10" presetClass="entr" presetSubtype="0" fill="hold" nodeType="withEffect">
                                  <p:stCondLst>
                                    <p:cond delay="0"/>
                                  </p:stCondLst>
                                  <p:childTnLst>
                                    <p:set>
                                      <p:cBhvr>
                                        <p:cTn id="17" dur="1" fill="hold">
                                          <p:stCondLst>
                                            <p:cond delay="0"/>
                                          </p:stCondLst>
                                        </p:cTn>
                                        <p:tgtEl>
                                          <p:spTgt spid="36868"/>
                                        </p:tgtEl>
                                        <p:attrNameLst>
                                          <p:attrName>style.visibility</p:attrName>
                                        </p:attrNameLst>
                                      </p:cBhvr>
                                      <p:to>
                                        <p:strVal val="visible"/>
                                      </p:to>
                                    </p:set>
                                    <p:animEffect transition="in" filter="fade">
                                      <p:cBhvr>
                                        <p:cTn id="18" dur="10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Rechthoek 11"/>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pic>
        <p:nvPicPr>
          <p:cNvPr id="6" name="Picture 10" descr="bijbel 9"/>
          <p:cNvPicPr>
            <a:picLocks noChangeAspect="1" noChangeArrowheads="1"/>
          </p:cNvPicPr>
          <p:nvPr/>
        </p:nvPicPr>
        <p:blipFill>
          <a:blip r:embed="rId3" cstate="print">
            <a:clrChange>
              <a:clrFrom>
                <a:srgbClr val="FFFFFF"/>
              </a:clrFrom>
              <a:clrTo>
                <a:srgbClr val="FFFFFF">
                  <a:alpha val="0"/>
                </a:srgbClr>
              </a:clrTo>
            </a:clrChange>
          </a:blip>
          <a:stretch>
            <a:fillRect/>
          </a:stretch>
        </p:blipFill>
        <p:spPr bwMode="auto">
          <a:xfrm>
            <a:off x="611560" y="3861048"/>
            <a:ext cx="3024336" cy="2375133"/>
          </a:xfrm>
          <a:prstGeom prst="rect">
            <a:avLst/>
          </a:prstGeom>
          <a:noFill/>
          <a:ln>
            <a:noFill/>
          </a:ln>
        </p:spPr>
      </p:pic>
      <p:pic>
        <p:nvPicPr>
          <p:cNvPr id="36868" name="Picture 4" descr="http://www.infeite.nl/Uploads/Images/hoi_krant_lezen_2.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8024" y="3573016"/>
            <a:ext cx="3600400" cy="2695686"/>
          </a:xfrm>
          <a:prstGeom prst="rect">
            <a:avLst/>
          </a:prstGeom>
          <a:noFill/>
        </p:spPr>
      </p:pic>
      <p:pic>
        <p:nvPicPr>
          <p:cNvPr id="36870" name="Picture 6" descr="http://www.pluspost.nl/wp-content/uploads/2009/08/nos-journaal.jpg"/>
          <p:cNvPicPr>
            <a:picLocks noChangeAspect="1" noChangeArrowheads="1"/>
          </p:cNvPicPr>
          <p:nvPr/>
        </p:nvPicPr>
        <p:blipFill>
          <a:blip r:embed="rId5" cstate="print"/>
          <a:srcRect/>
          <a:stretch>
            <a:fillRect/>
          </a:stretch>
        </p:blipFill>
        <p:spPr bwMode="auto">
          <a:xfrm>
            <a:off x="4644008" y="980728"/>
            <a:ext cx="4050447" cy="2160240"/>
          </a:xfrm>
          <a:prstGeom prst="rect">
            <a:avLst/>
          </a:prstGeom>
          <a:ln>
            <a:noFill/>
          </a:ln>
          <a:effectLst>
            <a:outerShdw blurRad="292100" dist="139700" dir="2700000" algn="tl" rotWithShape="0">
              <a:srgbClr val="333333">
                <a:alpha val="65000"/>
              </a:srgbClr>
            </a:outerShdw>
          </a:effectLst>
        </p:spPr>
      </p:pic>
      <p:pic>
        <p:nvPicPr>
          <p:cNvPr id="9" name="Afbeelding 8" descr="bidden 14.jpg"/>
          <p:cNvPicPr>
            <a:picLocks noChangeAspect="1"/>
          </p:cNvPicPr>
          <p:nvPr/>
        </p:nvPicPr>
        <p:blipFill>
          <a:blip r:embed="rId6" cstate="print"/>
          <a:stretch>
            <a:fillRect/>
          </a:stretch>
        </p:blipFill>
        <p:spPr>
          <a:xfrm>
            <a:off x="611559" y="980728"/>
            <a:ext cx="2808313" cy="2106235"/>
          </a:xfrm>
          <a:prstGeom prst="rect">
            <a:avLst/>
          </a:prstGeom>
          <a:ln>
            <a:noFill/>
          </a:ln>
          <a:effectLst>
            <a:outerShdw blurRad="292100" dist="139700" dir="2700000" algn="tl" rotWithShape="0">
              <a:srgbClr val="333333">
                <a:alpha val="65000"/>
              </a:srgbClr>
            </a:outerShdw>
          </a:effectLst>
        </p:spPr>
      </p:pic>
      <p:sp>
        <p:nvSpPr>
          <p:cNvPr id="8" name="Rectangle 20"/>
          <p:cNvSpPr>
            <a:spLocks noChangeArrowheads="1"/>
          </p:cNvSpPr>
          <p:nvPr/>
        </p:nvSpPr>
        <p:spPr bwMode="auto">
          <a:xfrm>
            <a:off x="3635896" y="0"/>
            <a:ext cx="792162" cy="6858000"/>
          </a:xfrm>
          <a:prstGeom prst="rect">
            <a:avLst/>
          </a:prstGeom>
          <a:solidFill>
            <a:schemeClr val="tx1"/>
          </a:solidFill>
          <a:ln w="9525">
            <a:solidFill>
              <a:schemeClr val="tx1"/>
            </a:solidFill>
            <a:miter lim="800000"/>
            <a:headEnd/>
            <a:tailEnd/>
          </a:ln>
          <a:effectLst/>
        </p:spPr>
        <p:txBody>
          <a:bodyPr wrap="none" anchor="ctr"/>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2" name="Rechthoek 11"/>
          <p:cNvSpPr/>
          <p:nvPr/>
        </p:nvSpPr>
        <p:spPr>
          <a:xfrm>
            <a:off x="0" y="522400"/>
            <a:ext cx="9144000" cy="4050000"/>
          </a:xfrm>
          <a:prstGeom prst="rect">
            <a:avLst/>
          </a:prstGeom>
          <a:gradFill flip="none" rotWithShape="1">
            <a:gsLst>
              <a:gs pos="1000">
                <a:schemeClr val="bg1">
                  <a:lumMod val="85000"/>
                  <a:alpha val="50000"/>
                </a:schemeClr>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solidFill>
                <a:prstClr val="white"/>
              </a:solidFill>
            </a:endParaRPr>
          </a:p>
        </p:txBody>
      </p:sp>
      <p:sp>
        <p:nvSpPr>
          <p:cNvPr id="16" name="Tekstvak 15"/>
          <p:cNvSpPr txBox="1"/>
          <p:nvPr/>
        </p:nvSpPr>
        <p:spPr>
          <a:xfrm>
            <a:off x="1440000" y="324000"/>
            <a:ext cx="6411000" cy="276999"/>
          </a:xfrm>
          <a:prstGeom prst="rect">
            <a:avLst/>
          </a:prstGeom>
          <a:noFill/>
        </p:spPr>
        <p:txBody>
          <a:bodyPr wrap="square" lIns="0" tIns="0" rIns="0" bIns="0" rtlCol="0">
            <a:normAutofit/>
          </a:bodyPr>
          <a:lstStyle/>
          <a:p>
            <a:endParaRPr lang="nl-NL" sz="1600" dirty="0">
              <a:solidFill>
                <a:srgbClr val="78B41E"/>
              </a:solidFill>
              <a:latin typeface="Arial"/>
              <a:cs typeface="Arial"/>
            </a:endParaRPr>
          </a:p>
        </p:txBody>
      </p:sp>
      <p:pic>
        <p:nvPicPr>
          <p:cNvPr id="6" name="Picture 10" descr="bijbel 9"/>
          <p:cNvPicPr>
            <a:picLocks noChangeAspect="1" noChangeArrowheads="1"/>
          </p:cNvPicPr>
          <p:nvPr/>
        </p:nvPicPr>
        <p:blipFill>
          <a:blip r:embed="rId3" cstate="print">
            <a:clrChange>
              <a:clrFrom>
                <a:srgbClr val="FFFFFF"/>
              </a:clrFrom>
              <a:clrTo>
                <a:srgbClr val="FFFFFF">
                  <a:alpha val="0"/>
                </a:srgbClr>
              </a:clrTo>
            </a:clrChange>
          </a:blip>
          <a:stretch>
            <a:fillRect/>
          </a:stretch>
        </p:blipFill>
        <p:spPr bwMode="auto">
          <a:xfrm>
            <a:off x="611560" y="3861048"/>
            <a:ext cx="3024336" cy="2375133"/>
          </a:xfrm>
          <a:prstGeom prst="rect">
            <a:avLst/>
          </a:prstGeom>
          <a:noFill/>
          <a:ln>
            <a:noFill/>
          </a:ln>
        </p:spPr>
      </p:pic>
      <p:pic>
        <p:nvPicPr>
          <p:cNvPr id="36868" name="Picture 4" descr="http://www.infeite.nl/Uploads/Images/hoi_krant_lezen_2.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788024" y="3573016"/>
            <a:ext cx="3600400" cy="2695686"/>
          </a:xfrm>
          <a:prstGeom prst="rect">
            <a:avLst/>
          </a:prstGeom>
          <a:noFill/>
        </p:spPr>
      </p:pic>
      <p:pic>
        <p:nvPicPr>
          <p:cNvPr id="36870" name="Picture 6" descr="http://www.pluspost.nl/wp-content/uploads/2009/08/nos-journaal.jpg"/>
          <p:cNvPicPr>
            <a:picLocks noChangeAspect="1" noChangeArrowheads="1"/>
          </p:cNvPicPr>
          <p:nvPr/>
        </p:nvPicPr>
        <p:blipFill>
          <a:blip r:embed="rId5" cstate="print"/>
          <a:srcRect/>
          <a:stretch>
            <a:fillRect/>
          </a:stretch>
        </p:blipFill>
        <p:spPr bwMode="auto">
          <a:xfrm>
            <a:off x="4644008" y="980728"/>
            <a:ext cx="4050447" cy="2160240"/>
          </a:xfrm>
          <a:prstGeom prst="rect">
            <a:avLst/>
          </a:prstGeom>
          <a:ln>
            <a:noFill/>
          </a:ln>
          <a:effectLst>
            <a:outerShdw blurRad="292100" dist="139700" dir="2700000" algn="tl" rotWithShape="0">
              <a:srgbClr val="333333">
                <a:alpha val="65000"/>
              </a:srgbClr>
            </a:outerShdw>
          </a:effectLst>
        </p:spPr>
      </p:pic>
      <p:pic>
        <p:nvPicPr>
          <p:cNvPr id="9" name="Afbeelding 8" descr="bidden 14.jpg"/>
          <p:cNvPicPr>
            <a:picLocks noChangeAspect="1"/>
          </p:cNvPicPr>
          <p:nvPr/>
        </p:nvPicPr>
        <p:blipFill>
          <a:blip r:embed="rId6" cstate="print"/>
          <a:stretch>
            <a:fillRect/>
          </a:stretch>
        </p:blipFill>
        <p:spPr>
          <a:xfrm>
            <a:off x="611559" y="980728"/>
            <a:ext cx="2808313" cy="2106235"/>
          </a:xfrm>
          <a:prstGeom prst="rect">
            <a:avLst/>
          </a:prstGeom>
          <a:ln>
            <a:noFill/>
          </a:ln>
          <a:effectLst>
            <a:outerShdw blurRad="292100" dist="139700" dir="2700000" algn="tl" rotWithShape="0">
              <a:srgbClr val="333333">
                <a:alpha val="65000"/>
              </a:srgbClr>
            </a:outerShdw>
          </a:effectLst>
        </p:spPr>
      </p:pic>
      <p:sp>
        <p:nvSpPr>
          <p:cNvPr id="10" name="Rectangle 9"/>
          <p:cNvSpPr>
            <a:spLocks noChangeArrowheads="1"/>
          </p:cNvSpPr>
          <p:nvPr/>
        </p:nvSpPr>
        <p:spPr bwMode="auto">
          <a:xfrm>
            <a:off x="250825" y="333375"/>
            <a:ext cx="8713788" cy="6335713"/>
          </a:xfrm>
          <a:prstGeom prst="rect">
            <a:avLst/>
          </a:prstGeom>
          <a:noFill/>
          <a:ln w="76200">
            <a:solidFill>
              <a:srgbClr val="FF0000"/>
            </a:solidFill>
            <a:miter lim="800000"/>
            <a:headEnd/>
            <a:tailEnd/>
          </a:ln>
          <a:effectLst/>
        </p:spPr>
        <p:txBody>
          <a:bodyPr wrap="none" anchor="ctr"/>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1_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563</Words>
  <Application>Microsoft Office PowerPoint</Application>
  <PresentationFormat>Diavoorstelling (4:3)</PresentationFormat>
  <Paragraphs>189</Paragraphs>
  <Slides>28</Slides>
  <Notes>27</Notes>
  <HiddenSlides>0</HiddenSlides>
  <MMClips>0</MMClips>
  <ScaleCrop>false</ScaleCrop>
  <HeadingPairs>
    <vt:vector size="4" baseType="variant">
      <vt:variant>
        <vt:lpstr>Thema</vt:lpstr>
      </vt:variant>
      <vt:variant>
        <vt:i4>2</vt:i4>
      </vt:variant>
      <vt:variant>
        <vt:lpstr>Diatitels</vt:lpstr>
      </vt:variant>
      <vt:variant>
        <vt:i4>28</vt:i4>
      </vt:variant>
    </vt:vector>
  </HeadingPairs>
  <TitlesOfParts>
    <vt:vector size="30" baseType="lpstr">
      <vt:lpstr>1_Office-thema</vt:lpstr>
      <vt:lpstr>Office-thema</vt:lpstr>
      <vt:lpstr>Dia 1</vt:lpstr>
      <vt:lpstr>Dia 2</vt:lpstr>
      <vt:lpstr>Dia 3</vt:lpstr>
      <vt:lpstr>Dia 4</vt:lpstr>
      <vt:lpstr>Dia 5</vt:lpstr>
      <vt:lpstr>Dia 6</vt:lpstr>
      <vt:lpstr>Dia 7</vt:lpstr>
      <vt:lpstr>Dia 8</vt:lpstr>
      <vt:lpstr>Dia 9</vt:lpstr>
      <vt:lpstr>Dia 10</vt:lpstr>
      <vt:lpstr>Dia 11</vt:lpstr>
      <vt:lpstr>Dia 12</vt:lpstr>
      <vt:lpstr>Dia 13</vt:lpstr>
      <vt:lpstr>Dia 14</vt:lpstr>
      <vt:lpstr>Dia 15</vt:lpstr>
      <vt:lpstr>Dia 16</vt:lpstr>
      <vt:lpstr>Dia 17</vt:lpstr>
      <vt:lpstr>Dia 18</vt:lpstr>
      <vt:lpstr>Dia 19</vt:lpstr>
      <vt:lpstr>Dia 20</vt:lpstr>
      <vt:lpstr>Dia 21</vt:lpstr>
      <vt:lpstr>Dia 22</vt:lpstr>
      <vt:lpstr>Dia 23</vt:lpstr>
      <vt:lpstr>Dia 24</vt:lpstr>
      <vt:lpstr>Dia 25</vt:lpstr>
      <vt:lpstr>Dia 26</vt:lpstr>
      <vt:lpstr>Dia 27</vt:lpstr>
      <vt:lpstr>Dia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Jasper Klapwijk</dc:creator>
  <cp:lastModifiedBy>Jasper Klapwijk</cp:lastModifiedBy>
  <cp:revision>23</cp:revision>
  <dcterms:created xsi:type="dcterms:W3CDTF">2011-06-30T07:08:35Z</dcterms:created>
  <dcterms:modified xsi:type="dcterms:W3CDTF">2011-06-30T10:46:30Z</dcterms:modified>
</cp:coreProperties>
</file>