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311" r:id="rId4"/>
    <p:sldId id="312" r:id="rId5"/>
    <p:sldId id="313" r:id="rId6"/>
    <p:sldId id="314" r:id="rId7"/>
    <p:sldId id="315" r:id="rId8"/>
    <p:sldId id="317" r:id="rId9"/>
    <p:sldId id="318" r:id="rId10"/>
    <p:sldId id="319" r:id="rId11"/>
    <p:sldId id="320" r:id="rId12"/>
    <p:sldId id="31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DBE78-1305-425A-88A5-0456E76ECDB6}" v="21" dt="2019-11-15T09:47:15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28-2-2020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77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452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49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54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75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060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06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5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528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15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28-2-2020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ontmoeten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311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ontmoeten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748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ik nu over mezelf zou getuigen, dan was mijn verklaring niet betrouwbaar, maar iemand anders getuigt over mij, en ik weet dat zijn verklaring over mij betrouwbaar is.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31-32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478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hebt boden naar Johannes gestuurd en hij heeft een betrouwbaar getuigenis afgelegd. Niet dat ik het getuigenis van een mens nodig heb, maar ik zeg dit om u te redden. Johannes was een ​lamp​ die helder brandde, en u hebt zich een tijd in zijn licht verheugd.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33-35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179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ik heb een belangrijker getuigenis dan Johannes: het werk dat de Vader mij gegeven heeft om te volbrengen. Wat ik doe getuigt ervan dat de Vader mij heeft gezonden. […]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36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30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[…] De Vader die mij gezonden heeft, heeft dus zelf een getuigenis over mij afgelegd. Maar u hebt zijn stem nooit gehoord en zijn gestalte nooit gezien, en u hebt zijn woord niet blijvend in u opgenomen, want aan degene die hij gezonden heeft, schenkt u geen geloof.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37-38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571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Waarachtig, ik verzeker u: de Zoon kan niets uit zichzelf doen, hij kan alleen doen wat hij de Vader ziet doen; en wat de Vader doet, dat doet de Zoon op dezelfde manier. De Vader heeft de Zoon immers lief en laat hem alles zien wat hij doet.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19-20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051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bestudeert de Schriften en u denkt daardoor eeuwig leven te hebben. Welnu, de Schriften getuigen over mij, maar bij mij wilt u niet komen om leven te ontvangen.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39-40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56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moet niet denken dat ik u bij de Vader zal aanklagen; Mozes, op wie u uw hoop hebt gevestigd, klaagt u aan. Als u Mozes zou geloven, zou u ook mij geloven, hij heeft immers over mij geschreven. Maar als u niet gelooft wat hij geschreven heeft, hoe zou u dan geloven wat ik zeg?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39-40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486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dat de mensen mij moeten eren, maar ik ken u: u hebt geen liefde voor God in u. Ik ben gekomen namens mijn Vader, maar u accepteert mij niet, terwijl u iemand die namens zichzelf komt, wel zou accepteren. Hoe zou u ooit tot geloof kunnen komen? Van elkaar wilt u wel eer ontvangen, maar u zoekt niet de eer die de enige God u kan geven.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 41-44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095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503</Words>
  <Application>Microsoft Office PowerPoint</Application>
  <PresentationFormat>Diavoorstelling (4:3)</PresentationFormat>
  <Paragraphs>180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61</cp:revision>
  <dcterms:created xsi:type="dcterms:W3CDTF">2011-01-12T19:49:53Z</dcterms:created>
  <dcterms:modified xsi:type="dcterms:W3CDTF">2020-02-29T08:17:22Z</dcterms:modified>
</cp:coreProperties>
</file>