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311" r:id="rId4"/>
    <p:sldId id="313" r:id="rId5"/>
    <p:sldId id="314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B223F-EB01-4020-8C45-860031BA8A1C}" v="29" dt="2020-01-03T10:26:4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B1DDBE78-1305-425A-88A5-0456E76ECDB6}"/>
    <pc:docChg chg="undo custSel addSld delSld modSld sldOrd">
      <pc:chgData name="R. IJbema" userId="a7e136abeee5cd69" providerId="LiveId" clId="{B1DDBE78-1305-425A-88A5-0456E76ECDB6}" dt="2020-01-03T11:53:36.660" v="265" actId="20577"/>
      <pc:docMkLst>
        <pc:docMk/>
      </pc:docMkLst>
      <pc:sldChg chg="addSp">
        <pc:chgData name="R. IJbema" userId="a7e136abeee5cd69" providerId="LiveId" clId="{B1DDBE78-1305-425A-88A5-0456E76ECDB6}" dt="2020-01-03T09:55:13.811" v="1"/>
        <pc:sldMkLst>
          <pc:docMk/>
          <pc:sldMk cId="1173119140" sldId="311"/>
        </pc:sldMkLst>
        <pc:picChg chg="add">
          <ac:chgData name="R. IJbema" userId="a7e136abeee5cd69" providerId="LiveId" clId="{B1DDBE78-1305-425A-88A5-0456E76ECDB6}" dt="2020-01-03T09:55:13.811" v="1"/>
          <ac:picMkLst>
            <pc:docMk/>
            <pc:sldMk cId="1173119140" sldId="311"/>
            <ac:picMk id="4" creationId="{81DD2DF3-4AD0-4EED-8674-60C4F22A2B4B}"/>
          </ac:picMkLst>
        </pc:picChg>
      </pc:sldChg>
      <pc:sldChg chg="addSp modSp add del">
        <pc:chgData name="R. IJbema" userId="a7e136abeee5cd69" providerId="LiveId" clId="{B1DDBE78-1305-425A-88A5-0456E76ECDB6}" dt="2020-01-03T09:58:08.096" v="6" actId="2696"/>
        <pc:sldMkLst>
          <pc:docMk/>
          <pc:sldMk cId="3974127657" sldId="312"/>
        </pc:sldMkLst>
        <pc:picChg chg="add mod">
          <ac:chgData name="R. IJbema" userId="a7e136abeee5cd69" providerId="LiveId" clId="{B1DDBE78-1305-425A-88A5-0456E76ECDB6}" dt="2020-01-03T09:56:06.872" v="5" actId="14100"/>
          <ac:picMkLst>
            <pc:docMk/>
            <pc:sldMk cId="3974127657" sldId="312"/>
            <ac:picMk id="4" creationId="{76C7DEF4-E2AC-4B3A-850E-077B7B21E53D}"/>
          </ac:picMkLst>
        </pc:picChg>
      </pc:sldChg>
      <pc:sldChg chg="modSp add del">
        <pc:chgData name="R. IJbema" userId="a7e136abeee5cd69" providerId="LiveId" clId="{B1DDBE78-1305-425A-88A5-0456E76ECDB6}" dt="2020-01-03T09:59:36.741" v="26" actId="114"/>
        <pc:sldMkLst>
          <pc:docMk/>
          <pc:sldMk cId="326612579" sldId="313"/>
        </pc:sldMkLst>
        <pc:spChg chg="mod">
          <ac:chgData name="R. IJbema" userId="a7e136abeee5cd69" providerId="LiveId" clId="{B1DDBE78-1305-425A-88A5-0456E76ECDB6}" dt="2020-01-03T09:59:36.741" v="26" actId="114"/>
          <ac:spMkLst>
            <pc:docMk/>
            <pc:sldMk cId="326612579" sldId="313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20-01-03T11:53:36.660" v="265" actId="20577"/>
        <pc:sldMkLst>
          <pc:docMk/>
          <pc:sldMk cId="902280171" sldId="314"/>
        </pc:sldMkLst>
        <pc:spChg chg="mod">
          <ac:chgData name="R. IJbema" userId="a7e136abeee5cd69" providerId="LiveId" clId="{B1DDBE78-1305-425A-88A5-0456E76ECDB6}" dt="2020-01-03T11:53:36.660" v="265" actId="20577"/>
          <ac:spMkLst>
            <pc:docMk/>
            <pc:sldMk cId="902280171" sldId="314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0:02:35.031" v="76" actId="20577"/>
        <pc:sldMkLst>
          <pc:docMk/>
          <pc:sldMk cId="3338250418" sldId="315"/>
        </pc:sldMkLst>
        <pc:spChg chg="mod">
          <ac:chgData name="R. IJbema" userId="a7e136abeee5cd69" providerId="LiveId" clId="{B1DDBE78-1305-425A-88A5-0456E76ECDB6}" dt="2020-01-03T10:02:35.031" v="76" actId="20577"/>
          <ac:spMkLst>
            <pc:docMk/>
            <pc:sldMk cId="3338250418" sldId="315"/>
            <ac:spMk id="3" creationId="{00000000-0000-0000-0000-000000000000}"/>
          </ac:spMkLst>
        </pc:spChg>
      </pc:sldChg>
      <pc:sldChg chg="add del">
        <pc:chgData name="R. IJbema" userId="a7e136abeee5cd69" providerId="LiveId" clId="{B1DDBE78-1305-425A-88A5-0456E76ECDB6}" dt="2020-01-03T10:26:50.229" v="259" actId="2696"/>
        <pc:sldMkLst>
          <pc:docMk/>
          <pc:sldMk cId="860373286" sldId="316"/>
        </pc:sldMkLst>
      </pc:sldChg>
      <pc:sldChg chg="modSp add ord">
        <pc:chgData name="R. IJbema" userId="a7e136abeee5cd69" providerId="LiveId" clId="{B1DDBE78-1305-425A-88A5-0456E76ECDB6}" dt="2020-01-03T11:53:30.330" v="264" actId="20577"/>
        <pc:sldMkLst>
          <pc:docMk/>
          <pc:sldMk cId="513826156" sldId="317"/>
        </pc:sldMkLst>
        <pc:spChg chg="mod">
          <ac:chgData name="R. IJbema" userId="a7e136abeee5cd69" providerId="LiveId" clId="{B1DDBE78-1305-425A-88A5-0456E76ECDB6}" dt="2020-01-03T11:53:30.330" v="264" actId="20577"/>
          <ac:spMkLst>
            <pc:docMk/>
            <pc:sldMk cId="513826156" sldId="317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0:06:47.219" v="106" actId="20577"/>
        <pc:sldMkLst>
          <pc:docMk/>
          <pc:sldMk cId="1610499633" sldId="318"/>
        </pc:sldMkLst>
        <pc:spChg chg="mod">
          <ac:chgData name="R. IJbema" userId="a7e136abeee5cd69" providerId="LiveId" clId="{B1DDBE78-1305-425A-88A5-0456E76ECDB6}" dt="2020-01-03T10:06:47.219" v="106" actId="20577"/>
          <ac:spMkLst>
            <pc:docMk/>
            <pc:sldMk cId="1610499633" sldId="318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1:53:26.821" v="263" actId="20577"/>
        <pc:sldMkLst>
          <pc:docMk/>
          <pc:sldMk cId="1927741549" sldId="319"/>
        </pc:sldMkLst>
        <pc:spChg chg="mod">
          <ac:chgData name="R. IJbema" userId="a7e136abeee5cd69" providerId="LiveId" clId="{B1DDBE78-1305-425A-88A5-0456E76ECDB6}" dt="2020-01-03T11:53:26.821" v="263" actId="20577"/>
          <ac:spMkLst>
            <pc:docMk/>
            <pc:sldMk cId="1927741549" sldId="319"/>
            <ac:spMk id="3" creationId="{00000000-0000-0000-0000-000000000000}"/>
          </ac:spMkLst>
        </pc:spChg>
      </pc:sldChg>
      <pc:sldChg chg="add ord">
        <pc:chgData name="R. IJbema" userId="a7e136abeee5cd69" providerId="LiveId" clId="{B1DDBE78-1305-425A-88A5-0456E76ECDB6}" dt="2020-01-03T10:07:35.201" v="128"/>
        <pc:sldMkLst>
          <pc:docMk/>
          <pc:sldMk cId="983804480" sldId="320"/>
        </pc:sldMkLst>
      </pc:sldChg>
      <pc:sldChg chg="modSp add ord">
        <pc:chgData name="R. IJbema" userId="a7e136abeee5cd69" providerId="LiveId" clId="{B1DDBE78-1305-425A-88A5-0456E76ECDB6}" dt="2020-01-03T11:53:24.474" v="262" actId="20577"/>
        <pc:sldMkLst>
          <pc:docMk/>
          <pc:sldMk cId="3233739431" sldId="321"/>
        </pc:sldMkLst>
        <pc:spChg chg="mod">
          <ac:chgData name="R. IJbema" userId="a7e136abeee5cd69" providerId="LiveId" clId="{B1DDBE78-1305-425A-88A5-0456E76ECDB6}" dt="2020-01-03T11:53:24.474" v="262" actId="20577"/>
          <ac:spMkLst>
            <pc:docMk/>
            <pc:sldMk cId="3233739431" sldId="321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0:11:57.211" v="177" actId="6549"/>
        <pc:sldMkLst>
          <pc:docMk/>
          <pc:sldMk cId="1477573068" sldId="322"/>
        </pc:sldMkLst>
        <pc:spChg chg="mod">
          <ac:chgData name="R. IJbema" userId="a7e136abeee5cd69" providerId="LiveId" clId="{B1DDBE78-1305-425A-88A5-0456E76ECDB6}" dt="2020-01-03T10:11:57.211" v="177" actId="6549"/>
          <ac:spMkLst>
            <pc:docMk/>
            <pc:sldMk cId="1477573068" sldId="322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1:53:20.120" v="261" actId="20577"/>
        <pc:sldMkLst>
          <pc:docMk/>
          <pc:sldMk cId="1995074186" sldId="323"/>
        </pc:sldMkLst>
        <pc:spChg chg="mod">
          <ac:chgData name="R. IJbema" userId="a7e136abeee5cd69" providerId="LiveId" clId="{B1DDBE78-1305-425A-88A5-0456E76ECDB6}" dt="2020-01-03T11:53:20.120" v="261" actId="20577"/>
          <ac:spMkLst>
            <pc:docMk/>
            <pc:sldMk cId="1995074186" sldId="323"/>
            <ac:spMk id="3" creationId="{00000000-0000-0000-0000-000000000000}"/>
          </ac:spMkLst>
        </pc:spChg>
      </pc:sldChg>
      <pc:sldChg chg="add ord">
        <pc:chgData name="R. IJbema" userId="a7e136abeee5cd69" providerId="LiveId" clId="{B1DDBE78-1305-425A-88A5-0456E76ECDB6}" dt="2020-01-03T10:13:28.930" v="201"/>
        <pc:sldMkLst>
          <pc:docMk/>
          <pc:sldMk cId="725344850" sldId="324"/>
        </pc:sldMkLst>
      </pc:sldChg>
      <pc:sldChg chg="add ord">
        <pc:chgData name="R. IJbema" userId="a7e136abeee5cd69" providerId="LiveId" clId="{B1DDBE78-1305-425A-88A5-0456E76ECDB6}" dt="2020-01-03T10:14:46.110" v="204"/>
        <pc:sldMkLst>
          <pc:docMk/>
          <pc:sldMk cId="3748801305" sldId="325"/>
        </pc:sldMkLst>
      </pc:sldChg>
      <pc:sldChg chg="add ord">
        <pc:chgData name="R. IJbema" userId="a7e136abeee5cd69" providerId="LiveId" clId="{B1DDBE78-1305-425A-88A5-0456E76ECDB6}" dt="2020-01-03T10:15:42.946" v="207"/>
        <pc:sldMkLst>
          <pc:docMk/>
          <pc:sldMk cId="2860681571" sldId="326"/>
        </pc:sldMkLst>
      </pc:sldChg>
      <pc:sldChg chg="modSp add ord">
        <pc:chgData name="R. IJbema" userId="a7e136abeee5cd69" providerId="LiveId" clId="{B1DDBE78-1305-425A-88A5-0456E76ECDB6}" dt="2020-01-03T11:53:15.041" v="260" actId="20577"/>
        <pc:sldMkLst>
          <pc:docMk/>
          <pc:sldMk cId="2875790873" sldId="327"/>
        </pc:sldMkLst>
        <pc:spChg chg="mod">
          <ac:chgData name="R. IJbema" userId="a7e136abeee5cd69" providerId="LiveId" clId="{B1DDBE78-1305-425A-88A5-0456E76ECDB6}" dt="2020-01-03T11:53:15.041" v="260" actId="20577"/>
          <ac:spMkLst>
            <pc:docMk/>
            <pc:sldMk cId="2875790873" sldId="327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20-01-03T10:18:26.190" v="239" actId="20577"/>
        <pc:sldMkLst>
          <pc:docMk/>
          <pc:sldMk cId="2241271765" sldId="328"/>
        </pc:sldMkLst>
        <pc:spChg chg="mod">
          <ac:chgData name="R. IJbema" userId="a7e136abeee5cd69" providerId="LiveId" clId="{B1DDBE78-1305-425A-88A5-0456E76ECDB6}" dt="2020-01-03T10:18:26.190" v="239" actId="20577"/>
          <ac:spMkLst>
            <pc:docMk/>
            <pc:sldMk cId="2241271765" sldId="328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20-01-03T10:26:05.869" v="256" actId="115"/>
        <pc:sldMkLst>
          <pc:docMk/>
          <pc:sldMk cId="2996657990" sldId="329"/>
        </pc:sldMkLst>
        <pc:spChg chg="mod">
          <ac:chgData name="R. IJbema" userId="a7e136abeee5cd69" providerId="LiveId" clId="{B1DDBE78-1305-425A-88A5-0456E76ECDB6}" dt="2020-01-03T10:26:05.869" v="256" actId="115"/>
          <ac:spMkLst>
            <pc:docMk/>
            <pc:sldMk cId="2996657990" sldId="329"/>
            <ac:spMk id="3" creationId="{00000000-0000-0000-0000-000000000000}"/>
          </ac:spMkLst>
        </pc:spChg>
      </pc:sldChg>
      <pc:sldChg chg="add del">
        <pc:chgData name="R. IJbema" userId="a7e136abeee5cd69" providerId="LiveId" clId="{B1DDBE78-1305-425A-88A5-0456E76ECDB6}" dt="2020-01-03T10:26:47.840" v="258" actId="2696"/>
        <pc:sldMkLst>
          <pc:docMk/>
          <pc:sldMk cId="921011504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7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63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81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60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94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93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780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17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78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87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77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91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23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40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DD2DF3-4AD0-4EED-8674-60C4F22A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Laat ons juichen om uw overwinning,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vaandel heffen, in de naam van onze God. Moge de Heer al uw wensen vervullen.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weet ik zeker: de Heer schenkt de overwinning aan zijn gezalfde, hij antwoordt hem uit zijn heilige hemel met de overwinning door zijn machtige hand.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6-7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57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 – waar is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let op God – alles van en voor Hem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let op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07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Laat ons juichen om uw overwinning,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vaandel heffen, in de naam van onze God. Moge de Heer al uw wensen vervullen.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weet ik zeker: de Heer schenkt de overwinning aan zijn gezalfde, hij antwoordt hem uit zijn heilige hemel met de overwinning door zijn machtige hand.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6-7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4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DD2DF3-4AD0-4EED-8674-60C4F22A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Laat ons juichen om uw overwinning,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vaandel heffen, in de naam van onze God. Moge de Heer al uw wensen vervullen.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weet ik zeker: de Heer schenkt de overwinning aan zijn gezalfde, hij antwoordt hem uit zijn heilige hemel met de overwinning door zijn machtige hand.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6-7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68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 – waar is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let op God – alles van en voor Hem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let op God – zijn overwinning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79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 vertrouwen op paarden en wagens, wij op de naam van de Heer, onze God.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 buigen en vallen ter aarde, wij richten ons op en houden stand.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8-9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27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Heer schonk koning Jezus de overwinning, dus antwoord Hij ons wanneer wij Hem aanroepen.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u="sng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Psalm 20: 10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6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de koorleider; een psalm van David.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1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1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28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de Heer u antwoorden in dagen van nood en de naam van Jakobs God u beschermen,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hij hulp zenden uit zijn heiligdom, uit Sion u bijstaan.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2-3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25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 – waar is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82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hij al uw gaven gedenken,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 brandoffers welwillend aanvaarden,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hij geven wat uw hart verlangt,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uw plannen doen slagen.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4-5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49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 – waar is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let op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74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hij al uw gaven gedenken,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 brandoffers welwillend aanvaarden,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moge hij geven wat uw hart verlangt,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uw plannen doen slagen.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20: 4-5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80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word je een winnaar?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let op God – waar is de Geest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let op God – alles van en voor Hem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73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590</Words>
  <Application>Microsoft Office PowerPoint</Application>
  <PresentationFormat>Diavoorstelling (4:3)</PresentationFormat>
  <Paragraphs>323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59</cp:revision>
  <dcterms:created xsi:type="dcterms:W3CDTF">2011-01-12T19:49:53Z</dcterms:created>
  <dcterms:modified xsi:type="dcterms:W3CDTF">2020-01-03T11:53:45Z</dcterms:modified>
</cp:coreProperties>
</file>