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6"/>
  </p:notesMasterIdLst>
  <p:sldIdLst>
    <p:sldId id="311" r:id="rId4"/>
    <p:sldId id="313" r:id="rId5"/>
    <p:sldId id="314" r:id="rId6"/>
    <p:sldId id="312" r:id="rId7"/>
    <p:sldId id="315" r:id="rId8"/>
    <p:sldId id="317" r:id="rId9"/>
    <p:sldId id="318" r:id="rId10"/>
    <p:sldId id="319" r:id="rId11"/>
    <p:sldId id="320" r:id="rId12"/>
    <p:sldId id="321" r:id="rId13"/>
    <p:sldId id="322" r:id="rId14"/>
    <p:sldId id="316" r:id="rId15"/>
    <p:sldId id="324" r:id="rId16"/>
    <p:sldId id="325" r:id="rId17"/>
    <p:sldId id="323" r:id="rId18"/>
    <p:sldId id="326" r:id="rId19"/>
    <p:sldId id="327" r:id="rId20"/>
    <p:sldId id="328" r:id="rId21"/>
    <p:sldId id="329" r:id="rId22"/>
    <p:sldId id="330" r:id="rId23"/>
    <p:sldId id="331" r:id="rId24"/>
    <p:sldId id="332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0BC04-BC0A-4823-A72A-295AB0D292C8}" v="23" dt="2020-01-24T08:28:16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B1DDBE78-1305-425A-88A5-0456E76ECDB6}"/>
    <pc:docChg chg="undo custSel addSld modSld sldOrd">
      <pc:chgData name="R. IJbema" userId="a7e136abeee5cd69" providerId="LiveId" clId="{B1DDBE78-1305-425A-88A5-0456E76ECDB6}" dt="2020-01-24T09:43:28.130" v="838" actId="20577"/>
      <pc:docMkLst>
        <pc:docMk/>
      </pc:docMkLst>
      <pc:sldChg chg="modSp">
        <pc:chgData name="R. IJbema" userId="a7e136abeee5cd69" providerId="LiveId" clId="{B1DDBE78-1305-425A-88A5-0456E76ECDB6}" dt="2020-01-24T07:36:22.533" v="88" actId="20577"/>
        <pc:sldMkLst>
          <pc:docMk/>
          <pc:sldMk cId="1173119140" sldId="311"/>
        </pc:sldMkLst>
        <pc:spChg chg="mod">
          <ac:chgData name="R. IJbema" userId="a7e136abeee5cd69" providerId="LiveId" clId="{B1DDBE78-1305-425A-88A5-0456E76ECDB6}" dt="2020-01-24T07:36:22.533" v="88" actId="20577"/>
          <ac:spMkLst>
            <pc:docMk/>
            <pc:sldMk cId="1173119140" sldId="311"/>
            <ac:spMk id="3" creationId="{00000000-0000-0000-0000-000000000000}"/>
          </ac:spMkLst>
        </pc:spChg>
      </pc:sldChg>
      <pc:sldChg chg="addSp modSp add">
        <pc:chgData name="R. IJbema" userId="a7e136abeee5cd69" providerId="LiveId" clId="{B1DDBE78-1305-425A-88A5-0456E76ECDB6}" dt="2020-01-24T07:43:08.325" v="194" actId="14100"/>
        <pc:sldMkLst>
          <pc:docMk/>
          <pc:sldMk cId="1607956788" sldId="312"/>
        </pc:sldMkLst>
        <pc:picChg chg="add mod">
          <ac:chgData name="R. IJbema" userId="a7e136abeee5cd69" providerId="LiveId" clId="{B1DDBE78-1305-425A-88A5-0456E76ECDB6}" dt="2020-01-24T07:43:08.325" v="194" actId="14100"/>
          <ac:picMkLst>
            <pc:docMk/>
            <pc:sldMk cId="1607956788" sldId="312"/>
            <ac:picMk id="4" creationId="{EBEE692A-43A6-48A1-B641-6415FB4BA5D3}"/>
          </ac:picMkLst>
        </pc:picChg>
      </pc:sldChg>
      <pc:sldChg chg="modSp add">
        <pc:chgData name="R. IJbema" userId="a7e136abeee5cd69" providerId="LiveId" clId="{B1DDBE78-1305-425A-88A5-0456E76ECDB6}" dt="2020-01-24T07:37:47.569" v="130" actId="20577"/>
        <pc:sldMkLst>
          <pc:docMk/>
          <pc:sldMk cId="2984818090" sldId="313"/>
        </pc:sldMkLst>
        <pc:spChg chg="mod">
          <ac:chgData name="R. IJbema" userId="a7e136abeee5cd69" providerId="LiveId" clId="{B1DDBE78-1305-425A-88A5-0456E76ECDB6}" dt="2020-01-24T07:37:47.569" v="130" actId="20577"/>
          <ac:spMkLst>
            <pc:docMk/>
            <pc:sldMk cId="2984818090" sldId="313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16:46.405" v="543" actId="20577"/>
        <pc:sldMkLst>
          <pc:docMk/>
          <pc:sldMk cId="1069241911" sldId="314"/>
        </pc:sldMkLst>
        <pc:spChg chg="mod">
          <ac:chgData name="R. IJbema" userId="a7e136abeee5cd69" providerId="LiveId" clId="{B1DDBE78-1305-425A-88A5-0456E76ECDB6}" dt="2020-01-24T08:16:46.405" v="543" actId="20577"/>
          <ac:spMkLst>
            <pc:docMk/>
            <pc:sldMk cId="1069241911" sldId="314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44:19.400" v="216" actId="20577"/>
        <pc:sldMkLst>
          <pc:docMk/>
          <pc:sldMk cId="4270692519" sldId="315"/>
        </pc:sldMkLst>
        <pc:spChg chg="mod">
          <ac:chgData name="R. IJbema" userId="a7e136abeee5cd69" providerId="LiveId" clId="{B1DDBE78-1305-425A-88A5-0456E76ECDB6}" dt="2020-01-24T07:44:19.400" v="216" actId="20577"/>
          <ac:spMkLst>
            <pc:docMk/>
            <pc:sldMk cId="4270692519" sldId="315"/>
            <ac:spMk id="3" creationId="{00000000-0000-0000-0000-000000000000}"/>
          </ac:spMkLst>
        </pc:spChg>
      </pc:sldChg>
      <pc:sldChg chg="addSp modSp add">
        <pc:chgData name="R. IJbema" userId="a7e136abeee5cd69" providerId="LiveId" clId="{B1DDBE78-1305-425A-88A5-0456E76ECDB6}" dt="2020-01-24T08:00:56.054" v="457" actId="14100"/>
        <pc:sldMkLst>
          <pc:docMk/>
          <pc:sldMk cId="135152069" sldId="316"/>
        </pc:sldMkLst>
        <pc:picChg chg="add mod">
          <ac:chgData name="R. IJbema" userId="a7e136abeee5cd69" providerId="LiveId" clId="{B1DDBE78-1305-425A-88A5-0456E76ECDB6}" dt="2020-01-24T08:00:56.054" v="457" actId="14100"/>
          <ac:picMkLst>
            <pc:docMk/>
            <pc:sldMk cId="135152069" sldId="316"/>
            <ac:picMk id="4" creationId="{5203FA1C-1CF5-4750-AF5C-C03CE503E0A1}"/>
          </ac:picMkLst>
        </pc:picChg>
      </pc:sldChg>
      <pc:sldChg chg="modSp add">
        <pc:chgData name="R. IJbema" userId="a7e136abeee5cd69" providerId="LiveId" clId="{B1DDBE78-1305-425A-88A5-0456E76ECDB6}" dt="2020-01-24T09:43:28.130" v="838" actId="20577"/>
        <pc:sldMkLst>
          <pc:docMk/>
          <pc:sldMk cId="407916979" sldId="317"/>
        </pc:sldMkLst>
        <pc:spChg chg="mod">
          <ac:chgData name="R. IJbema" userId="a7e136abeee5cd69" providerId="LiveId" clId="{B1DDBE78-1305-425A-88A5-0456E76ECDB6}" dt="2020-01-24T09:43:28.130" v="838" actId="20577"/>
          <ac:spMkLst>
            <pc:docMk/>
            <pc:sldMk cId="407916979" sldId="317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54:12.139" v="330" actId="20577"/>
        <pc:sldMkLst>
          <pc:docMk/>
          <pc:sldMk cId="1777027432" sldId="318"/>
        </pc:sldMkLst>
        <pc:spChg chg="mod">
          <ac:chgData name="R. IJbema" userId="a7e136abeee5cd69" providerId="LiveId" clId="{B1DDBE78-1305-425A-88A5-0456E76ECDB6}" dt="2020-01-24T07:54:12.139" v="330" actId="20577"/>
          <ac:spMkLst>
            <pc:docMk/>
            <pc:sldMk cId="1777027432" sldId="318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54:39.089" v="340" actId="20577"/>
        <pc:sldMkLst>
          <pc:docMk/>
          <pc:sldMk cId="2318065098" sldId="319"/>
        </pc:sldMkLst>
        <pc:spChg chg="mod">
          <ac:chgData name="R. IJbema" userId="a7e136abeee5cd69" providerId="LiveId" clId="{B1DDBE78-1305-425A-88A5-0456E76ECDB6}" dt="2020-01-24T07:54:39.089" v="340" actId="20577"/>
          <ac:spMkLst>
            <pc:docMk/>
            <pc:sldMk cId="2318065098" sldId="319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55:00.025" v="349" actId="20577"/>
        <pc:sldMkLst>
          <pc:docMk/>
          <pc:sldMk cId="1207254761" sldId="320"/>
        </pc:sldMkLst>
        <pc:spChg chg="mod">
          <ac:chgData name="R. IJbema" userId="a7e136abeee5cd69" providerId="LiveId" clId="{B1DDBE78-1305-425A-88A5-0456E76ECDB6}" dt="2020-01-24T07:55:00.025" v="349" actId="20577"/>
          <ac:spMkLst>
            <pc:docMk/>
            <pc:sldMk cId="1207254761" sldId="320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55:56.340" v="405" actId="20577"/>
        <pc:sldMkLst>
          <pc:docMk/>
          <pc:sldMk cId="3313724356" sldId="321"/>
        </pc:sldMkLst>
        <pc:spChg chg="mod">
          <ac:chgData name="R. IJbema" userId="a7e136abeee5cd69" providerId="LiveId" clId="{B1DDBE78-1305-425A-88A5-0456E76ECDB6}" dt="2020-01-24T07:55:56.340" v="405" actId="20577"/>
          <ac:spMkLst>
            <pc:docMk/>
            <pc:sldMk cId="3313724356" sldId="321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7:58:19.619" v="449" actId="20577"/>
        <pc:sldMkLst>
          <pc:docMk/>
          <pc:sldMk cId="1056809869" sldId="322"/>
        </pc:sldMkLst>
        <pc:spChg chg="mod">
          <ac:chgData name="R. IJbema" userId="a7e136abeee5cd69" providerId="LiveId" clId="{B1DDBE78-1305-425A-88A5-0456E76ECDB6}" dt="2020-01-24T07:58:19.619" v="449" actId="20577"/>
          <ac:spMkLst>
            <pc:docMk/>
            <pc:sldMk cId="1056809869" sldId="322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18:29.376" v="583" actId="20577"/>
        <pc:sldMkLst>
          <pc:docMk/>
          <pc:sldMk cId="2188738371" sldId="323"/>
        </pc:sldMkLst>
        <pc:spChg chg="mod">
          <ac:chgData name="R. IJbema" userId="a7e136abeee5cd69" providerId="LiveId" clId="{B1DDBE78-1305-425A-88A5-0456E76ECDB6}" dt="2020-01-24T08:18:29.376" v="583" actId="20577"/>
          <ac:spMkLst>
            <pc:docMk/>
            <pc:sldMk cId="2188738371" sldId="323"/>
            <ac:spMk id="3" creationId="{00000000-0000-0000-0000-000000000000}"/>
          </ac:spMkLst>
        </pc:spChg>
      </pc:sldChg>
      <pc:sldChg chg="modSp add ord">
        <pc:chgData name="R. IJbema" userId="a7e136abeee5cd69" providerId="LiveId" clId="{B1DDBE78-1305-425A-88A5-0456E76ECDB6}" dt="2020-01-24T08:02:22.503" v="462" actId="20577"/>
        <pc:sldMkLst>
          <pc:docMk/>
          <pc:sldMk cId="4091218102" sldId="324"/>
        </pc:sldMkLst>
        <pc:spChg chg="mod">
          <ac:chgData name="R. IJbema" userId="a7e136abeee5cd69" providerId="LiveId" clId="{B1DDBE78-1305-425A-88A5-0456E76ECDB6}" dt="2020-01-24T08:02:22.503" v="462" actId="20577"/>
          <ac:spMkLst>
            <pc:docMk/>
            <pc:sldMk cId="4091218102" sldId="324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06:12.794" v="531" actId="20577"/>
        <pc:sldMkLst>
          <pc:docMk/>
          <pc:sldMk cId="1586608651" sldId="325"/>
        </pc:sldMkLst>
        <pc:spChg chg="mod">
          <ac:chgData name="R. IJbema" userId="a7e136abeee5cd69" providerId="LiveId" clId="{B1DDBE78-1305-425A-88A5-0456E76ECDB6}" dt="2020-01-24T08:06:12.794" v="531" actId="20577"/>
          <ac:spMkLst>
            <pc:docMk/>
            <pc:sldMk cId="1586608651" sldId="325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1:09.998" v="661" actId="20577"/>
        <pc:sldMkLst>
          <pc:docMk/>
          <pc:sldMk cId="1840575220" sldId="326"/>
        </pc:sldMkLst>
        <pc:spChg chg="mod">
          <ac:chgData name="R. IJbema" userId="a7e136abeee5cd69" providerId="LiveId" clId="{B1DDBE78-1305-425A-88A5-0456E76ECDB6}" dt="2020-01-24T08:21:09.998" v="661" actId="20577"/>
          <ac:spMkLst>
            <pc:docMk/>
            <pc:sldMk cId="1840575220" sldId="326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1:03.320" v="656" actId="20577"/>
        <pc:sldMkLst>
          <pc:docMk/>
          <pc:sldMk cId="3191748060" sldId="327"/>
        </pc:sldMkLst>
        <pc:spChg chg="mod">
          <ac:chgData name="R. IJbema" userId="a7e136abeee5cd69" providerId="LiveId" clId="{B1DDBE78-1305-425A-88A5-0456E76ECDB6}" dt="2020-01-24T08:21:03.320" v="656" actId="20577"/>
          <ac:spMkLst>
            <pc:docMk/>
            <pc:sldMk cId="3191748060" sldId="327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2:19.306" v="693" actId="20577"/>
        <pc:sldMkLst>
          <pc:docMk/>
          <pc:sldMk cId="1329898872" sldId="328"/>
        </pc:sldMkLst>
        <pc:spChg chg="mod">
          <ac:chgData name="R. IJbema" userId="a7e136abeee5cd69" providerId="LiveId" clId="{B1DDBE78-1305-425A-88A5-0456E76ECDB6}" dt="2020-01-24T08:22:19.306" v="693" actId="20577"/>
          <ac:spMkLst>
            <pc:docMk/>
            <pc:sldMk cId="1329898872" sldId="328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4:49.011" v="754" actId="20577"/>
        <pc:sldMkLst>
          <pc:docMk/>
          <pc:sldMk cId="1012468984" sldId="329"/>
        </pc:sldMkLst>
        <pc:spChg chg="mod">
          <ac:chgData name="R. IJbema" userId="a7e136abeee5cd69" providerId="LiveId" clId="{B1DDBE78-1305-425A-88A5-0456E76ECDB6}" dt="2020-01-24T08:24:49.011" v="754" actId="20577"/>
          <ac:spMkLst>
            <pc:docMk/>
            <pc:sldMk cId="1012468984" sldId="329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6:52.324" v="805" actId="20577"/>
        <pc:sldMkLst>
          <pc:docMk/>
          <pc:sldMk cId="2454639297" sldId="330"/>
        </pc:sldMkLst>
        <pc:spChg chg="mod">
          <ac:chgData name="R. IJbema" userId="a7e136abeee5cd69" providerId="LiveId" clId="{B1DDBE78-1305-425A-88A5-0456E76ECDB6}" dt="2020-01-24T08:26:52.324" v="805" actId="20577"/>
          <ac:spMkLst>
            <pc:docMk/>
            <pc:sldMk cId="2454639297" sldId="330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6:46.321" v="803" actId="20577"/>
        <pc:sldMkLst>
          <pc:docMk/>
          <pc:sldMk cId="2887620996" sldId="331"/>
        </pc:sldMkLst>
        <pc:spChg chg="mod">
          <ac:chgData name="R. IJbema" userId="a7e136abeee5cd69" providerId="LiveId" clId="{B1DDBE78-1305-425A-88A5-0456E76ECDB6}" dt="2020-01-24T08:26:46.321" v="803" actId="20577"/>
          <ac:spMkLst>
            <pc:docMk/>
            <pc:sldMk cId="2887620996" sldId="331"/>
            <ac:spMk id="3" creationId="{00000000-0000-0000-0000-000000000000}"/>
          </ac:spMkLst>
        </pc:spChg>
      </pc:sldChg>
      <pc:sldChg chg="modSp add">
        <pc:chgData name="R. IJbema" userId="a7e136abeee5cd69" providerId="LiveId" clId="{B1DDBE78-1305-425A-88A5-0456E76ECDB6}" dt="2020-01-24T08:28:40.868" v="837" actId="20577"/>
        <pc:sldMkLst>
          <pc:docMk/>
          <pc:sldMk cId="1655171123" sldId="332"/>
        </pc:sldMkLst>
        <pc:spChg chg="mod">
          <ac:chgData name="R. IJbema" userId="a7e136abeee5cd69" providerId="LiveId" clId="{B1DDBE78-1305-425A-88A5-0456E76ECDB6}" dt="2020-01-24T08:28:40.868" v="837" actId="20577"/>
          <ac:spMkLst>
            <pc:docMk/>
            <pc:sldMk cId="1655171123" sldId="33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77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708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956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93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018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280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46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469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423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339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1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43935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595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145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535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7035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566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609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537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662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58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76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24-1-2020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geloof in God de Vader, de Almachtige, Schepper van de hemel en de aarde.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311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 je voelt en weet en verlangt wat de Bijbel zegt: Schepper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72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 je voelt en weet en verlangt wat de Bijbel zegt: Schepper-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 onder de indruk van wetenschap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6809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03FA1C-1CF5-4750-AF5C-C03CE503E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980728"/>
            <a:ext cx="475252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 je voelt en weet en verlangt wat de Bijbel zegt: Schepper-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 onder de indruk van wetenschap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1218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nadeel: je dwingt de Bijbel in het 	format van de wetenschap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60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8738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057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1748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of: God meeverantwoordelijk?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9898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of: God meeverantwoordelijk?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ik zie verdriet, verlang naar vreugde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246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geloof in God de Vader, de Almachtige, Schepper van de hemel en de aarde.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Is Hij Schepper, of is alles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818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of: God meeverantwoordelijk?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ik zie verdriet, verlang naar vreugde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wij zijn verantwoordelijk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4639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of: God meeverantwoordelijk?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ik zie verdriet, verlang naar vreugde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wij zijn verantwoordelijk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God is goed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7620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almachtige, goede Vader t.o. ellende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wel goed, niet almachtig?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wij: hulpeloos, maar schuldig?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of: God meeverantwoordelijk?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ik zie verdriet, verlang naar vreugde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wij zijn verantwoordelijk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God is goed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Gods oplossing: Jezus Christus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17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 geloof in God de Vader, de Almachtige, Schepper van de hemel en de aarde.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Is Hij Schepper, of is alles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Kan Hij een almachtige, goede Vader zijn, als er zoveel ellende is?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924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BEE692A-43A6-48A1-B641-6415FB4BA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1032120"/>
            <a:ext cx="9001000" cy="475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5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69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91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702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 je voelt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806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Schepper of evolutie?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1: de gegevens van de Bijbel en die van de biologie en geologie kloppend maken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benadering 2: je voelt en weet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725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743</Words>
  <Application>Microsoft Office PowerPoint</Application>
  <PresentationFormat>Diavoorstelling (4:3)</PresentationFormat>
  <Paragraphs>394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59</cp:revision>
  <dcterms:created xsi:type="dcterms:W3CDTF">2011-01-12T19:49:53Z</dcterms:created>
  <dcterms:modified xsi:type="dcterms:W3CDTF">2020-01-24T09:43:37Z</dcterms:modified>
</cp:coreProperties>
</file>