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0"/>
  </p:notesMasterIdLst>
  <p:sldIdLst>
    <p:sldId id="311" r:id="rId4"/>
    <p:sldId id="312" r:id="rId5"/>
    <p:sldId id="313" r:id="rId6"/>
    <p:sldId id="314" r:id="rId7"/>
    <p:sldId id="315" r:id="rId8"/>
    <p:sldId id="317" r:id="rId9"/>
    <p:sldId id="316" r:id="rId10"/>
    <p:sldId id="319" r:id="rId11"/>
    <p:sldId id="320" r:id="rId12"/>
    <p:sldId id="321" r:id="rId13"/>
    <p:sldId id="322" r:id="rId14"/>
    <p:sldId id="324" r:id="rId15"/>
    <p:sldId id="325" r:id="rId16"/>
    <p:sldId id="326" r:id="rId17"/>
    <p:sldId id="318" r:id="rId18"/>
    <p:sldId id="323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81A9B9-3D34-4027-BCA8-A1633579E384}" v="21" dt="2019-12-20T13:50:16.9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. IJbema" userId="a7e136abeee5cd69" providerId="LiveId" clId="{B1DDBE78-1305-425A-88A5-0456E76ECDB6}"/>
    <pc:docChg chg="custSel addSld modSld sldOrd">
      <pc:chgData name="R. IJbema" userId="a7e136abeee5cd69" providerId="LiveId" clId="{B1DDBE78-1305-425A-88A5-0456E76ECDB6}" dt="2019-12-20T13:50:42.639" v="297" actId="14100"/>
      <pc:docMkLst>
        <pc:docMk/>
      </pc:docMkLst>
      <pc:sldChg chg="addSp">
        <pc:chgData name="R. IJbema" userId="a7e136abeee5cd69" providerId="LiveId" clId="{B1DDBE78-1305-425A-88A5-0456E76ECDB6}" dt="2019-12-20T13:26:27.161" v="1"/>
        <pc:sldMkLst>
          <pc:docMk/>
          <pc:sldMk cId="1173119140" sldId="311"/>
        </pc:sldMkLst>
        <pc:picChg chg="add">
          <ac:chgData name="R. IJbema" userId="a7e136abeee5cd69" providerId="LiveId" clId="{B1DDBE78-1305-425A-88A5-0456E76ECDB6}" dt="2019-12-20T13:26:27.161" v="1"/>
          <ac:picMkLst>
            <pc:docMk/>
            <pc:sldMk cId="1173119140" sldId="311"/>
            <ac:picMk id="4" creationId="{A5E6D9BA-3CC2-454A-8371-66650C4E79FA}"/>
          </ac:picMkLst>
        </pc:picChg>
      </pc:sldChg>
      <pc:sldChg chg="addSp modSp add">
        <pc:chgData name="R. IJbema" userId="a7e136abeee5cd69" providerId="LiveId" clId="{B1DDBE78-1305-425A-88A5-0456E76ECDB6}" dt="2019-12-20T13:32:45.357" v="5" actId="14100"/>
        <pc:sldMkLst>
          <pc:docMk/>
          <pc:sldMk cId="3344326214" sldId="312"/>
        </pc:sldMkLst>
        <pc:picChg chg="add mod">
          <ac:chgData name="R. IJbema" userId="a7e136abeee5cd69" providerId="LiveId" clId="{B1DDBE78-1305-425A-88A5-0456E76ECDB6}" dt="2019-12-20T13:32:45.357" v="5" actId="14100"/>
          <ac:picMkLst>
            <pc:docMk/>
            <pc:sldMk cId="3344326214" sldId="312"/>
            <ac:picMk id="4" creationId="{77F9CA6E-7201-4467-BABF-2B21C076BAA0}"/>
          </ac:picMkLst>
        </pc:picChg>
      </pc:sldChg>
      <pc:sldChg chg="modSp add">
        <pc:chgData name="R. IJbema" userId="a7e136abeee5cd69" providerId="LiveId" clId="{B1DDBE78-1305-425A-88A5-0456E76ECDB6}" dt="2019-12-20T13:36:23.639" v="30" actId="255"/>
        <pc:sldMkLst>
          <pc:docMk/>
          <pc:sldMk cId="3930235453" sldId="313"/>
        </pc:sldMkLst>
        <pc:spChg chg="mod">
          <ac:chgData name="R. IJbema" userId="a7e136abeee5cd69" providerId="LiveId" clId="{B1DDBE78-1305-425A-88A5-0456E76ECDB6}" dt="2019-12-20T13:36:23.639" v="30" actId="255"/>
          <ac:spMkLst>
            <pc:docMk/>
            <pc:sldMk cId="3930235453" sldId="313"/>
            <ac:spMk id="3" creationId="{00000000-0000-0000-0000-000000000000}"/>
          </ac:spMkLst>
        </pc:spChg>
      </pc:sldChg>
      <pc:sldChg chg="modSp add">
        <pc:chgData name="R. IJbema" userId="a7e136abeee5cd69" providerId="LiveId" clId="{B1DDBE78-1305-425A-88A5-0456E76ECDB6}" dt="2019-12-20T13:37:36.236" v="69" actId="20577"/>
        <pc:sldMkLst>
          <pc:docMk/>
          <pc:sldMk cId="1805263249" sldId="314"/>
        </pc:sldMkLst>
        <pc:spChg chg="mod">
          <ac:chgData name="R. IJbema" userId="a7e136abeee5cd69" providerId="LiveId" clId="{B1DDBE78-1305-425A-88A5-0456E76ECDB6}" dt="2019-12-20T13:37:36.236" v="69" actId="20577"/>
          <ac:spMkLst>
            <pc:docMk/>
            <pc:sldMk cId="1805263249" sldId="314"/>
            <ac:spMk id="3" creationId="{00000000-0000-0000-0000-000000000000}"/>
          </ac:spMkLst>
        </pc:spChg>
      </pc:sldChg>
      <pc:sldChg chg="modSp add">
        <pc:chgData name="R. IJbema" userId="a7e136abeee5cd69" providerId="LiveId" clId="{B1DDBE78-1305-425A-88A5-0456E76ECDB6}" dt="2019-12-20T13:38:50.407" v="98" actId="255"/>
        <pc:sldMkLst>
          <pc:docMk/>
          <pc:sldMk cId="1970566539" sldId="315"/>
        </pc:sldMkLst>
        <pc:spChg chg="mod">
          <ac:chgData name="R. IJbema" userId="a7e136abeee5cd69" providerId="LiveId" clId="{B1DDBE78-1305-425A-88A5-0456E76ECDB6}" dt="2019-12-20T13:38:50.407" v="98" actId="255"/>
          <ac:spMkLst>
            <pc:docMk/>
            <pc:sldMk cId="1970566539" sldId="315"/>
            <ac:spMk id="3" creationId="{00000000-0000-0000-0000-000000000000}"/>
          </ac:spMkLst>
        </pc:spChg>
      </pc:sldChg>
      <pc:sldChg chg="modSp add">
        <pc:chgData name="R. IJbema" userId="a7e136abeee5cd69" providerId="LiveId" clId="{B1DDBE78-1305-425A-88A5-0456E76ECDB6}" dt="2019-12-20T13:40:53.278" v="144" actId="255"/>
        <pc:sldMkLst>
          <pc:docMk/>
          <pc:sldMk cId="2878156566" sldId="316"/>
        </pc:sldMkLst>
        <pc:spChg chg="mod">
          <ac:chgData name="R. IJbema" userId="a7e136abeee5cd69" providerId="LiveId" clId="{B1DDBE78-1305-425A-88A5-0456E76ECDB6}" dt="2019-12-20T13:40:53.278" v="144" actId="255"/>
          <ac:spMkLst>
            <pc:docMk/>
            <pc:sldMk cId="2878156566" sldId="316"/>
            <ac:spMk id="3" creationId="{00000000-0000-0000-0000-000000000000}"/>
          </ac:spMkLst>
        </pc:spChg>
      </pc:sldChg>
      <pc:sldChg chg="modSp add ord">
        <pc:chgData name="R. IJbema" userId="a7e136abeee5cd69" providerId="LiveId" clId="{B1DDBE78-1305-425A-88A5-0456E76ECDB6}" dt="2019-12-20T13:39:22.294" v="123" actId="20577"/>
        <pc:sldMkLst>
          <pc:docMk/>
          <pc:sldMk cId="3713200904" sldId="317"/>
        </pc:sldMkLst>
        <pc:spChg chg="mod">
          <ac:chgData name="R. IJbema" userId="a7e136abeee5cd69" providerId="LiveId" clId="{B1DDBE78-1305-425A-88A5-0456E76ECDB6}" dt="2019-12-20T13:39:22.294" v="123" actId="20577"/>
          <ac:spMkLst>
            <pc:docMk/>
            <pc:sldMk cId="3713200904" sldId="317"/>
            <ac:spMk id="3" creationId="{00000000-0000-0000-0000-000000000000}"/>
          </ac:spMkLst>
        </pc:spChg>
      </pc:sldChg>
      <pc:sldChg chg="addSp modSp add">
        <pc:chgData name="R. IJbema" userId="a7e136abeee5cd69" providerId="LiveId" clId="{B1DDBE78-1305-425A-88A5-0456E76ECDB6}" dt="2019-12-20T13:50:42.639" v="297" actId="14100"/>
        <pc:sldMkLst>
          <pc:docMk/>
          <pc:sldMk cId="781064654" sldId="318"/>
        </pc:sldMkLst>
        <pc:picChg chg="add mod">
          <ac:chgData name="R. IJbema" userId="a7e136abeee5cd69" providerId="LiveId" clId="{B1DDBE78-1305-425A-88A5-0456E76ECDB6}" dt="2019-12-20T13:50:42.639" v="297" actId="14100"/>
          <ac:picMkLst>
            <pc:docMk/>
            <pc:sldMk cId="781064654" sldId="318"/>
            <ac:picMk id="4" creationId="{C4B161D8-548F-465E-BFB2-07AFA25C76D8}"/>
          </ac:picMkLst>
        </pc:picChg>
      </pc:sldChg>
      <pc:sldChg chg="modSp add ord">
        <pc:chgData name="R. IJbema" userId="a7e136abeee5cd69" providerId="LiveId" clId="{B1DDBE78-1305-425A-88A5-0456E76ECDB6}" dt="2019-12-20T13:43:08.487" v="184" actId="20577"/>
        <pc:sldMkLst>
          <pc:docMk/>
          <pc:sldMk cId="376253938" sldId="319"/>
        </pc:sldMkLst>
        <pc:spChg chg="mod">
          <ac:chgData name="R. IJbema" userId="a7e136abeee5cd69" providerId="LiveId" clId="{B1DDBE78-1305-425A-88A5-0456E76ECDB6}" dt="2019-12-20T13:43:08.487" v="184" actId="20577"/>
          <ac:spMkLst>
            <pc:docMk/>
            <pc:sldMk cId="376253938" sldId="319"/>
            <ac:spMk id="3" creationId="{00000000-0000-0000-0000-000000000000}"/>
          </ac:spMkLst>
        </pc:spChg>
      </pc:sldChg>
      <pc:sldChg chg="modSp add">
        <pc:chgData name="R. IJbema" userId="a7e136abeee5cd69" providerId="LiveId" clId="{B1DDBE78-1305-425A-88A5-0456E76ECDB6}" dt="2019-12-20T13:43:04.084" v="182" actId="20577"/>
        <pc:sldMkLst>
          <pc:docMk/>
          <pc:sldMk cId="3367455122" sldId="320"/>
        </pc:sldMkLst>
        <pc:spChg chg="mod">
          <ac:chgData name="R. IJbema" userId="a7e136abeee5cd69" providerId="LiveId" clId="{B1DDBE78-1305-425A-88A5-0456E76ECDB6}" dt="2019-12-20T13:43:04.084" v="182" actId="20577"/>
          <ac:spMkLst>
            <pc:docMk/>
            <pc:sldMk cId="3367455122" sldId="320"/>
            <ac:spMk id="3" creationId="{00000000-0000-0000-0000-000000000000}"/>
          </ac:spMkLst>
        </pc:spChg>
      </pc:sldChg>
      <pc:sldChg chg="modSp add">
        <pc:chgData name="R. IJbema" userId="a7e136abeee5cd69" providerId="LiveId" clId="{B1DDBE78-1305-425A-88A5-0456E76ECDB6}" dt="2019-12-20T13:44:18.261" v="196" actId="20577"/>
        <pc:sldMkLst>
          <pc:docMk/>
          <pc:sldMk cId="518345157" sldId="321"/>
        </pc:sldMkLst>
        <pc:spChg chg="mod">
          <ac:chgData name="R. IJbema" userId="a7e136abeee5cd69" providerId="LiveId" clId="{B1DDBE78-1305-425A-88A5-0456E76ECDB6}" dt="2019-12-20T13:44:18.261" v="196" actId="20577"/>
          <ac:spMkLst>
            <pc:docMk/>
            <pc:sldMk cId="518345157" sldId="321"/>
            <ac:spMk id="3" creationId="{00000000-0000-0000-0000-000000000000}"/>
          </ac:spMkLst>
        </pc:spChg>
      </pc:sldChg>
      <pc:sldChg chg="modSp add">
        <pc:chgData name="R. IJbema" userId="a7e136abeee5cd69" providerId="LiveId" clId="{B1DDBE78-1305-425A-88A5-0456E76ECDB6}" dt="2019-12-20T13:45:06.111" v="208" actId="20577"/>
        <pc:sldMkLst>
          <pc:docMk/>
          <pc:sldMk cId="786926056" sldId="322"/>
        </pc:sldMkLst>
        <pc:spChg chg="mod">
          <ac:chgData name="R. IJbema" userId="a7e136abeee5cd69" providerId="LiveId" clId="{B1DDBE78-1305-425A-88A5-0456E76ECDB6}" dt="2019-12-20T13:45:06.111" v="208" actId="20577"/>
          <ac:spMkLst>
            <pc:docMk/>
            <pc:sldMk cId="786926056" sldId="322"/>
            <ac:spMk id="3" creationId="{00000000-0000-0000-0000-000000000000}"/>
          </ac:spMkLst>
        </pc:spChg>
      </pc:sldChg>
      <pc:sldChg chg="add">
        <pc:chgData name="R. IJbema" userId="a7e136abeee5cd69" providerId="LiveId" clId="{B1DDBE78-1305-425A-88A5-0456E76ECDB6}" dt="2019-12-20T13:45:36.244" v="209"/>
        <pc:sldMkLst>
          <pc:docMk/>
          <pc:sldMk cId="4141457467" sldId="323"/>
        </pc:sldMkLst>
      </pc:sldChg>
      <pc:sldChg chg="modSp add">
        <pc:chgData name="R. IJbema" userId="a7e136abeee5cd69" providerId="LiveId" clId="{B1DDBE78-1305-425A-88A5-0456E76ECDB6}" dt="2019-12-20T13:45:50.571" v="229" actId="20577"/>
        <pc:sldMkLst>
          <pc:docMk/>
          <pc:sldMk cId="1648475619" sldId="324"/>
        </pc:sldMkLst>
        <pc:spChg chg="mod">
          <ac:chgData name="R. IJbema" userId="a7e136abeee5cd69" providerId="LiveId" clId="{B1DDBE78-1305-425A-88A5-0456E76ECDB6}" dt="2019-12-20T13:45:50.571" v="229" actId="20577"/>
          <ac:spMkLst>
            <pc:docMk/>
            <pc:sldMk cId="1648475619" sldId="324"/>
            <ac:spMk id="3" creationId="{00000000-0000-0000-0000-000000000000}"/>
          </ac:spMkLst>
        </pc:spChg>
      </pc:sldChg>
      <pc:sldChg chg="modSp add">
        <pc:chgData name="R. IJbema" userId="a7e136abeee5cd69" providerId="LiveId" clId="{B1DDBE78-1305-425A-88A5-0456E76ECDB6}" dt="2019-12-20T13:47:15.671" v="269" actId="20577"/>
        <pc:sldMkLst>
          <pc:docMk/>
          <pc:sldMk cId="3727603695" sldId="325"/>
        </pc:sldMkLst>
        <pc:spChg chg="mod">
          <ac:chgData name="R. IJbema" userId="a7e136abeee5cd69" providerId="LiveId" clId="{B1DDBE78-1305-425A-88A5-0456E76ECDB6}" dt="2019-12-20T13:47:15.671" v="269" actId="20577"/>
          <ac:spMkLst>
            <pc:docMk/>
            <pc:sldMk cId="3727603695" sldId="325"/>
            <ac:spMk id="3" creationId="{00000000-0000-0000-0000-000000000000}"/>
          </ac:spMkLst>
        </pc:spChg>
      </pc:sldChg>
      <pc:sldChg chg="modSp add">
        <pc:chgData name="R. IJbema" userId="a7e136abeee5cd69" providerId="LiveId" clId="{B1DDBE78-1305-425A-88A5-0456E76ECDB6}" dt="2019-12-20T13:48:02.596" v="294" actId="20577"/>
        <pc:sldMkLst>
          <pc:docMk/>
          <pc:sldMk cId="2677552579" sldId="326"/>
        </pc:sldMkLst>
        <pc:spChg chg="mod">
          <ac:chgData name="R. IJbema" userId="a7e136abeee5cd69" providerId="LiveId" clId="{B1DDBE78-1305-425A-88A5-0456E76ECDB6}" dt="2019-12-20T13:48:02.596" v="294" actId="20577"/>
          <ac:spMkLst>
            <pc:docMk/>
            <pc:sldMk cId="2677552579" sldId="32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20-12-2019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6776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0601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6676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4573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295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811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6758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4430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0437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185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8916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9832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5927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8570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051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268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20-12-2019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20-12-2019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20-12-2019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20-12-2019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20-12-2019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20-12-2019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20-12-2019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20-12-2019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20-12-2019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20-12-2019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20-12-2019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20-12-2019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5E6D9BA-3CC2-454A-8371-66650C4E7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818" y="0"/>
            <a:ext cx="5186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19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Koning Josia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weg met de afgoden	- mislukt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herenig het volk		- mislukt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versla de vijand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8345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Koning Josia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weg met de afgoden	- mislukt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herenig het volk		- mislukt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versla de vijand		- mislukt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6926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Koning Josia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weg met de afgoden	- mislukt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herenig het volk		- mislukt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versla de vijand		- mislukt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Josia voor vandaag: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8475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Koning Josia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weg met de afgoden	- mislukt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herenig het volk		- mislukt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versla de vijand		- mislukt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Josia voor vandaag: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 trouw zijn om trouw te zijn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7603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Koning Josia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weg met de afgoden	- mislukt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herenig het volk		- mislukt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versla de vijand		- mislukt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Josia voor vandaag: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 trouw zijn om trouw te zijn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 besef van onmacht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7552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4B161D8-548F-465E-BFB2-07AFA25C7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359"/>
            <a:ext cx="9144000" cy="668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64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1457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7F9CA6E-7201-4467-BABF-2B21C076B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26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Ook zuiverde Josia het land van geestenbezweerders, waarzeggers, huisgoden, afgoden, kortom, van alle verfoeilijke praktijken die in Juda en Jeruzalem voorkwamen.</a:t>
            </a:r>
          </a:p>
          <a:p>
            <a:pPr marL="0" lvl="0" indent="0" algn="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96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Koningen 23: 24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0235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Koning Josia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weg met de afgoden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5263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Josia liet ook de heiligdommen afbreken die de koningen van Israël op de offerhoogten in Samaria hadden gebouwd. […] Terug in Jeruzalem beval de koning het volk: ‘Vier Pesach ter ere van de Heer, uw God, zoals het hier in het boek van het verbond beschreven staat.’</a:t>
            </a:r>
          </a:p>
          <a:p>
            <a:pPr marL="0" lvl="0" indent="0" algn="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96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Koningen 23: 19, 21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0566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Koning Josia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weg met de afgoden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herenig het volk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3200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Tijdens de regering van Josia trok farao Necho van Egypte naar de Eufraat op om zich bij de koning van Assur te voegen. Koning Josia ging de farao tegemoet…</a:t>
            </a:r>
          </a:p>
          <a:p>
            <a:pPr marL="0" lvl="0" indent="0" algn="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96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Koningen 23: 29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8156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Koning Josia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weg met de afgoden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herenig het volk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versla de vijand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253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Koning Josia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weg met de afgoden	- mislukt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herenig het volk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versla de vijand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7455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458</Words>
  <Application>Microsoft Office PowerPoint</Application>
  <PresentationFormat>Diavoorstelling (4:3)</PresentationFormat>
  <Paragraphs>302</Paragraphs>
  <Slides>16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Calibri</vt:lpstr>
      <vt:lpstr>Verdana</vt:lpstr>
      <vt:lpstr>Office-thema</vt:lpstr>
      <vt:lpstr>9. Afsluiting</vt:lpstr>
      <vt:lpstr>1_9. Afsluiting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59</cp:revision>
  <dcterms:created xsi:type="dcterms:W3CDTF">2011-01-12T19:49:53Z</dcterms:created>
  <dcterms:modified xsi:type="dcterms:W3CDTF">2019-12-20T13:50:48Z</dcterms:modified>
</cp:coreProperties>
</file>