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11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1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B9D19-489E-45B4-9868-43493CA4A5EF}" v="12" dt="2019-12-13T08:21:17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B1DDBE78-1305-425A-88A5-0456E76ECDB6}"/>
    <pc:docChg chg="undo custSel addSld delSld modSld">
      <pc:chgData name="R. IJbema" userId="a7e136abeee5cd69" providerId="LiveId" clId="{B1DDBE78-1305-425A-88A5-0456E76ECDB6}" dt="2019-12-13T08:21:40.137" v="358" actId="20577"/>
      <pc:docMkLst>
        <pc:docMk/>
      </pc:docMkLst>
      <pc:sldChg chg="addSp">
        <pc:chgData name="R. IJbema" userId="a7e136abeee5cd69" providerId="LiveId" clId="{B1DDBE78-1305-425A-88A5-0456E76ECDB6}" dt="2019-12-13T07:50:17.839" v="1"/>
        <pc:sldMkLst>
          <pc:docMk/>
          <pc:sldMk cId="1173119140" sldId="311"/>
        </pc:sldMkLst>
        <pc:picChg chg="add">
          <ac:chgData name="R. IJbema" userId="a7e136abeee5cd69" providerId="LiveId" clId="{B1DDBE78-1305-425A-88A5-0456E76ECDB6}" dt="2019-12-13T07:50:17.839" v="1"/>
          <ac:picMkLst>
            <pc:docMk/>
            <pc:sldMk cId="1173119140" sldId="311"/>
            <ac:picMk id="4" creationId="{1F72801A-0029-481C-BFED-8D2E8863B79A}"/>
          </ac:picMkLst>
        </pc:picChg>
      </pc:sldChg>
      <pc:sldChg chg="modSp add">
        <pc:chgData name="R. IJbema" userId="a7e136abeee5cd69" providerId="LiveId" clId="{B1DDBE78-1305-425A-88A5-0456E76ECDB6}" dt="2019-12-13T07:52:40.899" v="77" actId="20577"/>
        <pc:sldMkLst>
          <pc:docMk/>
          <pc:sldMk cId="364070763" sldId="312"/>
        </pc:sldMkLst>
        <pc:spChg chg="mod">
          <ac:chgData name="R. IJbema" userId="a7e136abeee5cd69" providerId="LiveId" clId="{B1DDBE78-1305-425A-88A5-0456E76ECDB6}" dt="2019-12-13T07:52:40.899" v="77" actId="20577"/>
          <ac:spMkLst>
            <pc:docMk/>
            <pc:sldMk cId="364070763" sldId="312"/>
            <ac:spMk id="3" creationId="{00000000-0000-0000-0000-000000000000}"/>
          </ac:spMkLst>
        </pc:spChg>
      </pc:sldChg>
      <pc:sldChg chg="add">
        <pc:chgData name="R. IJbema" userId="a7e136abeee5cd69" providerId="LiveId" clId="{B1DDBE78-1305-425A-88A5-0456E76ECDB6}" dt="2019-12-13T07:51:59.324" v="2"/>
        <pc:sldMkLst>
          <pc:docMk/>
          <pc:sldMk cId="3039445633" sldId="313"/>
        </pc:sldMkLst>
      </pc:sldChg>
      <pc:sldChg chg="modSp add">
        <pc:chgData name="R. IJbema" userId="a7e136abeee5cd69" providerId="LiveId" clId="{B1DDBE78-1305-425A-88A5-0456E76ECDB6}" dt="2019-12-13T07:53:03.919" v="80" actId="20577"/>
        <pc:sldMkLst>
          <pc:docMk/>
          <pc:sldMk cId="104920862" sldId="314"/>
        </pc:sldMkLst>
        <pc:spChg chg="mod">
          <ac:chgData name="R. IJbema" userId="a7e136abeee5cd69" providerId="LiveId" clId="{B1DDBE78-1305-425A-88A5-0456E76ECDB6}" dt="2019-12-13T07:53:03.919" v="80" actId="20577"/>
          <ac:spMkLst>
            <pc:docMk/>
            <pc:sldMk cId="104920862" sldId="314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13T07:55:01.179" v="126" actId="20577"/>
        <pc:sldMkLst>
          <pc:docMk/>
          <pc:sldMk cId="608696390" sldId="315"/>
        </pc:sldMkLst>
        <pc:spChg chg="mod">
          <ac:chgData name="R. IJbema" userId="a7e136abeee5cd69" providerId="LiveId" clId="{B1DDBE78-1305-425A-88A5-0456E76ECDB6}" dt="2019-12-13T07:55:01.179" v="126" actId="20577"/>
          <ac:spMkLst>
            <pc:docMk/>
            <pc:sldMk cId="608696390" sldId="315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13T07:57:11.487" v="163" actId="20577"/>
        <pc:sldMkLst>
          <pc:docMk/>
          <pc:sldMk cId="1730467629" sldId="316"/>
        </pc:sldMkLst>
        <pc:spChg chg="mod">
          <ac:chgData name="R. IJbema" userId="a7e136abeee5cd69" providerId="LiveId" clId="{B1DDBE78-1305-425A-88A5-0456E76ECDB6}" dt="2019-12-13T07:57:11.487" v="163" actId="20577"/>
          <ac:spMkLst>
            <pc:docMk/>
            <pc:sldMk cId="1730467629" sldId="316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13T07:58:07.031" v="221" actId="20577"/>
        <pc:sldMkLst>
          <pc:docMk/>
          <pc:sldMk cId="1462389892" sldId="317"/>
        </pc:sldMkLst>
        <pc:spChg chg="mod">
          <ac:chgData name="R. IJbema" userId="a7e136abeee5cd69" providerId="LiveId" clId="{B1DDBE78-1305-425A-88A5-0456E76ECDB6}" dt="2019-12-13T07:58:07.031" v="221" actId="20577"/>
          <ac:spMkLst>
            <pc:docMk/>
            <pc:sldMk cId="1462389892" sldId="317"/>
            <ac:spMk id="3" creationId="{00000000-0000-0000-0000-000000000000}"/>
          </ac:spMkLst>
        </pc:spChg>
      </pc:sldChg>
      <pc:sldChg chg="modSp add del">
        <pc:chgData name="R. IJbema" userId="a7e136abeee5cd69" providerId="LiveId" clId="{B1DDBE78-1305-425A-88A5-0456E76ECDB6}" dt="2019-12-13T08:03:45.893" v="254" actId="6549"/>
        <pc:sldMkLst>
          <pc:docMk/>
          <pc:sldMk cId="504448862" sldId="318"/>
        </pc:sldMkLst>
        <pc:spChg chg="mod">
          <ac:chgData name="R. IJbema" userId="a7e136abeee5cd69" providerId="LiveId" clId="{B1DDBE78-1305-425A-88A5-0456E76ECDB6}" dt="2019-12-13T08:03:45.893" v="254" actId="6549"/>
          <ac:spMkLst>
            <pc:docMk/>
            <pc:sldMk cId="504448862" sldId="318"/>
            <ac:spMk id="3" creationId="{00000000-0000-0000-0000-000000000000}"/>
          </ac:spMkLst>
        </pc:spChg>
      </pc:sldChg>
      <pc:sldChg chg="add">
        <pc:chgData name="R. IJbema" userId="a7e136abeee5cd69" providerId="LiveId" clId="{B1DDBE78-1305-425A-88A5-0456E76ECDB6}" dt="2019-12-13T08:03:39.102" v="253"/>
        <pc:sldMkLst>
          <pc:docMk/>
          <pc:sldMk cId="2935322638" sldId="319"/>
        </pc:sldMkLst>
      </pc:sldChg>
      <pc:sldChg chg="modSp add">
        <pc:chgData name="R. IJbema" userId="a7e136abeee5cd69" providerId="LiveId" clId="{B1DDBE78-1305-425A-88A5-0456E76ECDB6}" dt="2019-12-13T08:04:13.528" v="282" actId="20577"/>
        <pc:sldMkLst>
          <pc:docMk/>
          <pc:sldMk cId="2082277883" sldId="320"/>
        </pc:sldMkLst>
        <pc:spChg chg="mod">
          <ac:chgData name="R. IJbema" userId="a7e136abeee5cd69" providerId="LiveId" clId="{B1DDBE78-1305-425A-88A5-0456E76ECDB6}" dt="2019-12-13T08:04:13.528" v="282" actId="20577"/>
          <ac:spMkLst>
            <pc:docMk/>
            <pc:sldMk cId="2082277883" sldId="320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13T08:06:31.193" v="325" actId="20577"/>
        <pc:sldMkLst>
          <pc:docMk/>
          <pc:sldMk cId="773903565" sldId="321"/>
        </pc:sldMkLst>
        <pc:spChg chg="mod">
          <ac:chgData name="R. IJbema" userId="a7e136abeee5cd69" providerId="LiveId" clId="{B1DDBE78-1305-425A-88A5-0456E76ECDB6}" dt="2019-12-13T08:06:31.193" v="325" actId="20577"/>
          <ac:spMkLst>
            <pc:docMk/>
            <pc:sldMk cId="773903565" sldId="321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13T08:21:40.137" v="358" actId="20577"/>
        <pc:sldMkLst>
          <pc:docMk/>
          <pc:sldMk cId="285508051" sldId="322"/>
        </pc:sldMkLst>
        <pc:spChg chg="mod">
          <ac:chgData name="R. IJbema" userId="a7e136abeee5cd69" providerId="LiveId" clId="{B1DDBE78-1305-425A-88A5-0456E76ECDB6}" dt="2019-12-13T08:21:40.137" v="358" actId="20577"/>
          <ac:spMkLst>
            <pc:docMk/>
            <pc:sldMk cId="285508051" sldId="32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7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395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13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9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76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30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2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8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05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67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66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92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72801A-0029-481C-BFED-8D2E8863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061"/>
            <a:ext cx="9144000" cy="31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(hoe uitnodigend ben ik?)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(leef ik uit het geheim?)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vaker…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90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(hoe uitnodigend ben ik?)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(leef ik uit het geheim?)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vaker…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(leef ik elke dag </a:t>
            </a:r>
            <a:r>
              <a:rPr lang="nl-NL" sz="1280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genade?)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50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44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7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869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4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238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44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vaker…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32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Avondmaal in kleine kring?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waar is de kerk?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(hoe uitnodigend ben ik?)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kinderen aan het Avondmaal?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voorvraag: hoe wijden we in?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hoe vaak?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vaker…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27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400</Words>
  <Application>Microsoft Office PowerPoint</Application>
  <PresentationFormat>Diavoorstelling (4:3)</PresentationFormat>
  <Paragraphs>212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59</cp:revision>
  <dcterms:created xsi:type="dcterms:W3CDTF">2011-01-12T19:49:53Z</dcterms:created>
  <dcterms:modified xsi:type="dcterms:W3CDTF">2019-12-13T08:21:47Z</dcterms:modified>
</cp:coreProperties>
</file>