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6"/>
  </p:notesMasterIdLst>
  <p:sldIdLst>
    <p:sldId id="311" r:id="rId4"/>
    <p:sldId id="312" r:id="rId5"/>
    <p:sldId id="314" r:id="rId6"/>
    <p:sldId id="313" r:id="rId7"/>
    <p:sldId id="316" r:id="rId8"/>
    <p:sldId id="315" r:id="rId9"/>
    <p:sldId id="318" r:id="rId10"/>
    <p:sldId id="319" r:id="rId11"/>
    <p:sldId id="317" r:id="rId12"/>
    <p:sldId id="321" r:id="rId13"/>
    <p:sldId id="322" r:id="rId14"/>
    <p:sldId id="320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FB9D4D-ECED-48C2-A441-A01FE3119D2A}" v="2" dt="2019-11-29T11:45:28.2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. IJbema" userId="a7e136abeee5cd69" providerId="LiveId" clId="{B1DDBE78-1305-425A-88A5-0456E76ECDB6}"/>
    <pc:docChg chg="custSel modSld">
      <pc:chgData name="R. IJbema" userId="a7e136abeee5cd69" providerId="LiveId" clId="{B1DDBE78-1305-425A-88A5-0456E76ECDB6}" dt="2019-11-29T11:45:28.243" v="10"/>
      <pc:docMkLst>
        <pc:docMk/>
      </pc:docMkLst>
      <pc:sldChg chg="modSp">
        <pc:chgData name="R. IJbema" userId="a7e136abeee5cd69" providerId="LiveId" clId="{B1DDBE78-1305-425A-88A5-0456E76ECDB6}" dt="2019-11-29T11:37:42.881" v="8" actId="20577"/>
        <pc:sldMkLst>
          <pc:docMk/>
          <pc:sldMk cId="197324146" sldId="319"/>
        </pc:sldMkLst>
        <pc:spChg chg="mod">
          <ac:chgData name="R. IJbema" userId="a7e136abeee5cd69" providerId="LiveId" clId="{B1DDBE78-1305-425A-88A5-0456E76ECDB6}" dt="2019-11-29T11:37:42.881" v="8" actId="20577"/>
          <ac:spMkLst>
            <pc:docMk/>
            <pc:sldMk cId="197324146" sldId="319"/>
            <ac:spMk id="3" creationId="{00000000-0000-0000-0000-000000000000}"/>
          </ac:spMkLst>
        </pc:spChg>
      </pc:sldChg>
      <pc:sldChg chg="modSp">
        <pc:chgData name="R. IJbema" userId="a7e136abeee5cd69" providerId="LiveId" clId="{B1DDBE78-1305-425A-88A5-0456E76ECDB6}" dt="2019-11-29T11:38:58.945" v="9"/>
        <pc:sldMkLst>
          <pc:docMk/>
          <pc:sldMk cId="2668694286" sldId="321"/>
        </pc:sldMkLst>
        <pc:spChg chg="mod">
          <ac:chgData name="R. IJbema" userId="a7e136abeee5cd69" providerId="LiveId" clId="{B1DDBE78-1305-425A-88A5-0456E76ECDB6}" dt="2019-11-29T11:38:58.945" v="9"/>
          <ac:spMkLst>
            <pc:docMk/>
            <pc:sldMk cId="2668694286" sldId="321"/>
            <ac:spMk id="3" creationId="{00000000-0000-0000-0000-000000000000}"/>
          </ac:spMkLst>
        </pc:spChg>
      </pc:sldChg>
      <pc:sldChg chg="modSp">
        <pc:chgData name="R. IJbema" userId="a7e136abeee5cd69" providerId="LiveId" clId="{B1DDBE78-1305-425A-88A5-0456E76ECDB6}" dt="2019-11-29T11:45:28.243" v="10"/>
        <pc:sldMkLst>
          <pc:docMk/>
          <pc:sldMk cId="717249634" sldId="322"/>
        </pc:sldMkLst>
        <pc:spChg chg="mod">
          <ac:chgData name="R. IJbema" userId="a7e136abeee5cd69" providerId="LiveId" clId="{B1DDBE78-1305-425A-88A5-0456E76ECDB6}" dt="2019-11-29T11:45:28.243" v="10"/>
          <ac:spMkLst>
            <pc:docMk/>
            <pc:sldMk cId="717249634" sldId="322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29-11-2019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6776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4024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3820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896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2978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857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7555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4834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9834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3310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4516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4307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29-11-2019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29-11-2019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29-11-2019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29-11-2019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29-11-2019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29-11-2019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29-11-2019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29-11-2019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29-11-2019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29-11-2019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29-11-2019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29-11-2019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29-11-2019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0EF2A5B-B2E3-42CE-9733-D1BF3212A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910" y="0"/>
            <a:ext cx="5438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19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4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Jakob zegent Juda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hij slaat Ruben, Simeon en Levi over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Juda ziet Jakob iets van God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‘sterk als een jonge leeuw ben jij!’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totdat “h/Hij” komt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wijn en melk, vreugde en vrede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8694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4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Jakob zegent Juda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hij slaat Ruben, Simeon en Levi over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Juda ziet Jakob iets van God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‘sterk als een jonge leeuw ben jij!’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totdat “h/Hij” komt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wijn en melk, vreugde en vrede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4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 zegent jou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7249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2898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4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Jakob zegent Juda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hij slaat Ruben, Simeon en Levi over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1113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4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Jakob zegent Juda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hij slaat Ruben, Simeon en Levi over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Juda ziet Jakob iets van God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4630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Juda, jou zullen je broers bejubelen,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voor jou buigt de vijand de nek,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voor jou zullen mijn zonen zich buigen.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Sterk als een jonge leeuw ben jij,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 verovert je prooi, mijn zoon,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keert naar je leger terug.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Juda gaat liggen als een leeuw,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vol majesteit vlijt hij zich neer –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wie zou hem durven wekken?</a:t>
            </a:r>
          </a:p>
          <a:p>
            <a:pPr marL="0" lvl="0" indent="0" algn="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96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Genesis 49: 8-9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3042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4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Jakob zegent Juda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hij slaat Ruben, Simeon en Levi over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Juda ziet Jakob iets van God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‘sterk als een jonge leeuw ben jij!’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9277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Juda’s handen zal de scepter blijven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tussen zijn voeten de heersersstaf,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totdat hij komt die er recht op heeft,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die alle volken zullen dienen.</a:t>
            </a:r>
          </a:p>
          <a:p>
            <a:pPr marL="0" lvl="0" indent="0" algn="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96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Genesis 49: 10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7323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Juda’s handen zal de scepter blijven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tussen zijn voeten de heersersstaf,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totdat hij komt die er recht op heeft*,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die alle volken zullen dienen.</a:t>
            </a:r>
          </a:p>
          <a:p>
            <a:pPr marL="0" lvl="0" indent="0" algn="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96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Genesis 49: 10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96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*Betekenis van het Hebreeuws onzeker.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96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Ook mogelijk zijn de vertalingen: ‘totdat Silo 	komt’, ‘totdat hij naar Silo komt’, ‘totdat zijn 	heerser komt’, ‘totdat tribuut is gebracht aan 	hem’.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8752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4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Jakob zegent Juda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hij slaat Ruben, Simeon en Levi over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Juda ziet Jakob iets van God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‘sterk als een jonge leeuw ben jij!’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totdat “h/Hij” komt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324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Aan een wijnstok bindt hij zijn ezel,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aan een wingerd het jong van zijn ezelin,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wijn wast hij zijn gewaad,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druivenbloed zijn bovenkleed.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Zijn ogen fonkelen door de wijn,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zijn tanden zijn wit van de melk.</a:t>
            </a:r>
          </a:p>
          <a:p>
            <a:pPr marL="0" lvl="0" indent="0" algn="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96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Genesis 49: 11-12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8553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474</Words>
  <Application>Microsoft Office PowerPoint</Application>
  <PresentationFormat>Diavoorstelling (4:3)</PresentationFormat>
  <Paragraphs>248</Paragraphs>
  <Slides>12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Arial</vt:lpstr>
      <vt:lpstr>Calibri</vt:lpstr>
      <vt:lpstr>Verdana</vt:lpstr>
      <vt:lpstr>Office-thema</vt:lpstr>
      <vt:lpstr>9. Afsluiting</vt:lpstr>
      <vt:lpstr>1_9. Afsluiting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R. IJbema</cp:lastModifiedBy>
  <cp:revision>62</cp:revision>
  <dcterms:created xsi:type="dcterms:W3CDTF">2011-01-12T19:49:53Z</dcterms:created>
  <dcterms:modified xsi:type="dcterms:W3CDTF">2019-11-29T12:05:20Z</dcterms:modified>
</cp:coreProperties>
</file>