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2"/>
  </p:notesMasterIdLst>
  <p:sldIdLst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04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5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695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141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2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6836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701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de wereld opnieuw aan het uitvinden.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jij?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31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de wereld opnieuw aan het uitvinden.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jij?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A.M.W.B.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504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318C41F-9172-451E-8C28-A7F914626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5" y="876097"/>
            <a:ext cx="3312369" cy="510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7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de wereld opnieuw aan het uitvinden.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jij?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A.M.W.B.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852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de wereld opnieuw aan het uitvinden.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jij?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A.M.W.B.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blinde hoek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910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Nicodemus ontmoet Jezus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is de wereld opnieuw aan het uitvinden.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jij?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1. A.M.W.B.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2. blinde hoek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3. ‘in de nacht’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665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114</Words>
  <Application>Microsoft Office PowerPoint</Application>
  <PresentationFormat>Diavoorstelling (4:3)</PresentationFormat>
  <Paragraphs>157</Paragraphs>
  <Slides>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61</cp:revision>
  <dcterms:created xsi:type="dcterms:W3CDTF">2011-01-12T19:49:53Z</dcterms:created>
  <dcterms:modified xsi:type="dcterms:W3CDTF">2019-10-26T08:45:23Z</dcterms:modified>
</cp:coreProperties>
</file>