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3"/>
  </p:notesMasterIdLst>
  <p:sldIdLst>
    <p:sldId id="310" r:id="rId4"/>
    <p:sldId id="311" r:id="rId5"/>
    <p:sldId id="313" r:id="rId6"/>
    <p:sldId id="314" r:id="rId7"/>
    <p:sldId id="315" r:id="rId8"/>
    <p:sldId id="316" r:id="rId9"/>
    <p:sldId id="317" r:id="rId10"/>
    <p:sldId id="318" r:id="rId11"/>
    <p:sldId id="31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D5827CF5-5A1A-42F8-90C9-3825CAF9A537}"/>
    <pc:docChg chg="custSel addSld modSld">
      <pc:chgData name="R. IJbema" userId="a7e136abeee5cd69" providerId="LiveId" clId="{D5827CF5-5A1A-42F8-90C9-3825CAF9A537}" dt="2019-10-04T09:15:32.056" v="283" actId="20577"/>
      <pc:docMkLst>
        <pc:docMk/>
      </pc:docMkLst>
      <pc:sldChg chg="addSp delSp modSp">
        <pc:chgData name="R. IJbema" userId="a7e136abeee5cd69" providerId="LiveId" clId="{D5827CF5-5A1A-42F8-90C9-3825CAF9A537}" dt="2019-10-04T09:03:15.952" v="7" actId="14100"/>
        <pc:sldMkLst>
          <pc:docMk/>
          <pc:sldMk cId="2686078362" sldId="310"/>
        </pc:sldMkLst>
        <pc:picChg chg="add del">
          <ac:chgData name="R. IJbema" userId="a7e136abeee5cd69" providerId="LiveId" clId="{D5827CF5-5A1A-42F8-90C9-3825CAF9A537}" dt="2019-10-04T08:59:17.931" v="2"/>
          <ac:picMkLst>
            <pc:docMk/>
            <pc:sldMk cId="2686078362" sldId="310"/>
            <ac:picMk id="4" creationId="{33391463-29B6-4E11-8720-53706F5D08F1}"/>
          </ac:picMkLst>
        </pc:picChg>
        <pc:picChg chg="add del">
          <ac:chgData name="R. IJbema" userId="a7e136abeee5cd69" providerId="LiveId" clId="{D5827CF5-5A1A-42F8-90C9-3825CAF9A537}" dt="2019-10-04T09:03:03.652" v="5"/>
          <ac:picMkLst>
            <pc:docMk/>
            <pc:sldMk cId="2686078362" sldId="310"/>
            <ac:picMk id="5" creationId="{F6EEA779-68F7-4DB6-927D-49217C3CB7AC}"/>
          </ac:picMkLst>
        </pc:picChg>
        <pc:picChg chg="add mod">
          <ac:chgData name="R. IJbema" userId="a7e136abeee5cd69" providerId="LiveId" clId="{D5827CF5-5A1A-42F8-90C9-3825CAF9A537}" dt="2019-10-04T09:03:15.952" v="7" actId="14100"/>
          <ac:picMkLst>
            <pc:docMk/>
            <pc:sldMk cId="2686078362" sldId="310"/>
            <ac:picMk id="6" creationId="{708A6E03-0991-4BC4-BBD7-E68EFEC22FE5}"/>
          </ac:picMkLst>
        </pc:picChg>
      </pc:sldChg>
      <pc:sldChg chg="modSp add">
        <pc:chgData name="R. IJbema" userId="a7e136abeee5cd69" providerId="LiveId" clId="{D5827CF5-5A1A-42F8-90C9-3825CAF9A537}" dt="2019-10-04T09:04:54.713" v="59" actId="20577"/>
        <pc:sldMkLst>
          <pc:docMk/>
          <pc:sldMk cId="2711901696" sldId="311"/>
        </pc:sldMkLst>
        <pc:spChg chg="mod">
          <ac:chgData name="R. IJbema" userId="a7e136abeee5cd69" providerId="LiveId" clId="{D5827CF5-5A1A-42F8-90C9-3825CAF9A537}" dt="2019-10-04T09:04:54.713" v="59" actId="20577"/>
          <ac:spMkLst>
            <pc:docMk/>
            <pc:sldMk cId="2711901696" sldId="311"/>
            <ac:spMk id="3" creationId="{00000000-0000-0000-0000-000000000000}"/>
          </ac:spMkLst>
        </pc:spChg>
      </pc:sldChg>
      <pc:sldChg chg="add">
        <pc:chgData name="R. IJbema" userId="a7e136abeee5cd69" providerId="LiveId" clId="{D5827CF5-5A1A-42F8-90C9-3825CAF9A537}" dt="2019-10-04T09:04:37.542" v="8"/>
        <pc:sldMkLst>
          <pc:docMk/>
          <pc:sldMk cId="294144364" sldId="312"/>
        </pc:sldMkLst>
      </pc:sldChg>
      <pc:sldChg chg="modSp add">
        <pc:chgData name="R. IJbema" userId="a7e136abeee5cd69" providerId="LiveId" clId="{D5827CF5-5A1A-42F8-90C9-3825CAF9A537}" dt="2019-10-04T09:06:04.077" v="108" actId="6549"/>
        <pc:sldMkLst>
          <pc:docMk/>
          <pc:sldMk cId="100912660" sldId="313"/>
        </pc:sldMkLst>
        <pc:spChg chg="mod">
          <ac:chgData name="R. IJbema" userId="a7e136abeee5cd69" providerId="LiveId" clId="{D5827CF5-5A1A-42F8-90C9-3825CAF9A537}" dt="2019-10-04T09:06:04.077" v="108" actId="6549"/>
          <ac:spMkLst>
            <pc:docMk/>
            <pc:sldMk cId="100912660" sldId="313"/>
            <ac:spMk id="3" creationId="{00000000-0000-0000-0000-000000000000}"/>
          </ac:spMkLst>
        </pc:spChg>
      </pc:sldChg>
      <pc:sldChg chg="modSp add">
        <pc:chgData name="R. IJbema" userId="a7e136abeee5cd69" providerId="LiveId" clId="{D5827CF5-5A1A-42F8-90C9-3825CAF9A537}" dt="2019-10-04T09:07:19.074" v="141" actId="20577"/>
        <pc:sldMkLst>
          <pc:docMk/>
          <pc:sldMk cId="1885625201" sldId="314"/>
        </pc:sldMkLst>
        <pc:spChg chg="mod">
          <ac:chgData name="R. IJbema" userId="a7e136abeee5cd69" providerId="LiveId" clId="{D5827CF5-5A1A-42F8-90C9-3825CAF9A537}" dt="2019-10-04T09:07:19.074" v="141" actId="20577"/>
          <ac:spMkLst>
            <pc:docMk/>
            <pc:sldMk cId="1885625201" sldId="314"/>
            <ac:spMk id="3" creationId="{00000000-0000-0000-0000-000000000000}"/>
          </ac:spMkLst>
        </pc:spChg>
      </pc:sldChg>
      <pc:sldChg chg="modSp add">
        <pc:chgData name="R. IJbema" userId="a7e136abeee5cd69" providerId="LiveId" clId="{D5827CF5-5A1A-42F8-90C9-3825CAF9A537}" dt="2019-10-04T09:14:08.921" v="245" actId="20577"/>
        <pc:sldMkLst>
          <pc:docMk/>
          <pc:sldMk cId="1740361484" sldId="315"/>
        </pc:sldMkLst>
        <pc:spChg chg="mod">
          <ac:chgData name="R. IJbema" userId="a7e136abeee5cd69" providerId="LiveId" clId="{D5827CF5-5A1A-42F8-90C9-3825CAF9A537}" dt="2019-10-04T09:14:08.921" v="245" actId="20577"/>
          <ac:spMkLst>
            <pc:docMk/>
            <pc:sldMk cId="1740361484" sldId="315"/>
            <ac:spMk id="3" creationId="{00000000-0000-0000-0000-000000000000}"/>
          </ac:spMkLst>
        </pc:spChg>
      </pc:sldChg>
      <pc:sldChg chg="modSp add">
        <pc:chgData name="R. IJbema" userId="a7e136abeee5cd69" providerId="LiveId" clId="{D5827CF5-5A1A-42F8-90C9-3825CAF9A537}" dt="2019-10-04T09:14:05.411" v="244" actId="20577"/>
        <pc:sldMkLst>
          <pc:docMk/>
          <pc:sldMk cId="4189200926" sldId="316"/>
        </pc:sldMkLst>
        <pc:spChg chg="mod">
          <ac:chgData name="R. IJbema" userId="a7e136abeee5cd69" providerId="LiveId" clId="{D5827CF5-5A1A-42F8-90C9-3825CAF9A537}" dt="2019-10-04T09:14:05.411" v="244" actId="20577"/>
          <ac:spMkLst>
            <pc:docMk/>
            <pc:sldMk cId="4189200926" sldId="316"/>
            <ac:spMk id="3" creationId="{00000000-0000-0000-0000-000000000000}"/>
          </ac:spMkLst>
        </pc:spChg>
      </pc:sldChg>
      <pc:sldChg chg="modSp add">
        <pc:chgData name="R. IJbema" userId="a7e136abeee5cd69" providerId="LiveId" clId="{D5827CF5-5A1A-42F8-90C9-3825CAF9A537}" dt="2019-10-04T09:14:00.026" v="243" actId="20577"/>
        <pc:sldMkLst>
          <pc:docMk/>
          <pc:sldMk cId="2120622877" sldId="317"/>
        </pc:sldMkLst>
        <pc:spChg chg="mod">
          <ac:chgData name="R. IJbema" userId="a7e136abeee5cd69" providerId="LiveId" clId="{D5827CF5-5A1A-42F8-90C9-3825CAF9A537}" dt="2019-10-04T09:14:00.026" v="243" actId="20577"/>
          <ac:spMkLst>
            <pc:docMk/>
            <pc:sldMk cId="2120622877" sldId="317"/>
            <ac:spMk id="3" creationId="{00000000-0000-0000-0000-000000000000}"/>
          </ac:spMkLst>
        </pc:spChg>
      </pc:sldChg>
      <pc:sldChg chg="modSp add">
        <pc:chgData name="R. IJbema" userId="a7e136abeee5cd69" providerId="LiveId" clId="{D5827CF5-5A1A-42F8-90C9-3825CAF9A537}" dt="2019-10-04T09:15:32.056" v="283" actId="20577"/>
        <pc:sldMkLst>
          <pc:docMk/>
          <pc:sldMk cId="1791871814" sldId="318"/>
        </pc:sldMkLst>
        <pc:spChg chg="mod">
          <ac:chgData name="R. IJbema" userId="a7e136abeee5cd69" providerId="LiveId" clId="{D5827CF5-5A1A-42F8-90C9-3825CAF9A537}" dt="2019-10-04T09:15:32.056" v="283" actId="20577"/>
          <ac:spMkLst>
            <pc:docMk/>
            <pc:sldMk cId="1791871814" sldId="31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67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5951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87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346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8717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160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31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87859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996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4-10-2019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708A6E03-0991-4BC4-BBD7-E68EFEC22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502"/>
            <a:ext cx="9144000" cy="614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078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190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1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Abram laat zich door God omarmen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562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Abram laat zich door God omarmen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 dieren: duister symbool?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036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Abram laat zich door God omarmen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 dieren: duister symbool?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gaat alle gevolgen dragen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9200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Abram laat zich door God omarmen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 dieren: duister symbool?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gaat alle gevolgen dragen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Israël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062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belooft Abram een gezin en land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God: plezier, diepgang, geduld en vuur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Abram laat zich door God omarmen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Halve dieren: duister symbool?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gaat alle gevolgen dragen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Israël dan?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zoekt één familie, wereldwijd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1871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14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240</Words>
  <Application>Microsoft Office PowerPoint</Application>
  <PresentationFormat>Diavoorstelling (4:3)</PresentationFormat>
  <Paragraphs>173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61</cp:revision>
  <dcterms:created xsi:type="dcterms:W3CDTF">2011-01-12T19:49:53Z</dcterms:created>
  <dcterms:modified xsi:type="dcterms:W3CDTF">2019-10-04T14:50:41Z</dcterms:modified>
</cp:coreProperties>
</file>