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7"/>
  </p:notesMasterIdLst>
  <p:sldIdLst>
    <p:sldId id="310" r:id="rId4"/>
    <p:sldId id="312" r:id="rId5"/>
    <p:sldId id="31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D5827CF5-5A1A-42F8-90C9-3825CAF9A537}"/>
    <pc:docChg chg="custSel addSld modSld">
      <pc:chgData name="R. IJbema" userId="a7e136abeee5cd69" providerId="LiveId" clId="{D5827CF5-5A1A-42F8-90C9-3825CAF9A537}" dt="2019-09-06T11:12:40.587" v="218" actId="20577"/>
      <pc:docMkLst>
        <pc:docMk/>
      </pc:docMkLst>
      <pc:sldChg chg="modSp">
        <pc:chgData name="R. IJbema" userId="a7e136abeee5cd69" providerId="LiveId" clId="{D5827CF5-5A1A-42F8-90C9-3825CAF9A537}" dt="2019-09-06T11:10:32.175" v="138" actId="313"/>
        <pc:sldMkLst>
          <pc:docMk/>
          <pc:sldMk cId="2686078362" sldId="310"/>
        </pc:sldMkLst>
        <pc:spChg chg="mod">
          <ac:chgData name="R. IJbema" userId="a7e136abeee5cd69" providerId="LiveId" clId="{D5827CF5-5A1A-42F8-90C9-3825CAF9A537}" dt="2019-09-06T11:10:32.175" v="138" actId="313"/>
          <ac:spMkLst>
            <pc:docMk/>
            <pc:sldMk cId="2686078362" sldId="310"/>
            <ac:spMk id="3" creationId="{00000000-0000-0000-0000-000000000000}"/>
          </ac:spMkLst>
        </pc:spChg>
      </pc:sldChg>
      <pc:sldChg chg="add">
        <pc:chgData name="R. IJbema" userId="a7e136abeee5cd69" providerId="LiveId" clId="{D5827CF5-5A1A-42F8-90C9-3825CAF9A537}" dt="2019-09-06T11:09:35.856" v="0"/>
        <pc:sldMkLst>
          <pc:docMk/>
          <pc:sldMk cId="3027103495" sldId="311"/>
        </pc:sldMkLst>
      </pc:sldChg>
      <pc:sldChg chg="modSp add">
        <pc:chgData name="R. IJbema" userId="a7e136abeee5cd69" providerId="LiveId" clId="{D5827CF5-5A1A-42F8-90C9-3825CAF9A537}" dt="2019-09-06T11:12:40.587" v="218" actId="20577"/>
        <pc:sldMkLst>
          <pc:docMk/>
          <pc:sldMk cId="2858581426" sldId="312"/>
        </pc:sldMkLst>
        <pc:spChg chg="mod">
          <ac:chgData name="R. IJbema" userId="a7e136abeee5cd69" providerId="LiveId" clId="{D5827CF5-5A1A-42F8-90C9-3825CAF9A537}" dt="2019-09-06T11:12:40.587" v="218" actId="20577"/>
          <ac:spMkLst>
            <pc:docMk/>
            <pc:sldMk cId="2858581426" sldId="31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7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13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55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6-9-2019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Mijd de begeerten van de jeugd, streef naar rechtvaardigheid, geloof, liefde en vrede, met hen die de Heer met een zuiver hart aanroepen.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07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Mijd de begeerten van de jeugd,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streef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rechtvaardigheid, geloof, liefde en vrede</a:t>
            </a: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 die de Heer met een zuiver hart aanroepen.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geloof – in het evangelie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liefde – als levenshouding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hoop – op vrijheid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858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710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71</Words>
  <Application>Microsoft Office PowerPoint</Application>
  <PresentationFormat>Diavoorstelling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58</cp:revision>
  <dcterms:created xsi:type="dcterms:W3CDTF">2011-01-12T19:49:53Z</dcterms:created>
  <dcterms:modified xsi:type="dcterms:W3CDTF">2019-09-06T11:13:41Z</dcterms:modified>
</cp:coreProperties>
</file>