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310" r:id="rId4"/>
    <p:sldId id="311" r:id="rId5"/>
    <p:sldId id="313" r:id="rId6"/>
    <p:sldId id="314" r:id="rId7"/>
    <p:sldId id="315" r:id="rId8"/>
    <p:sldId id="312" r:id="rId9"/>
    <p:sldId id="318" r:id="rId10"/>
    <p:sldId id="316" r:id="rId11"/>
    <p:sldId id="319" r:id="rId12"/>
    <p:sldId id="320" r:id="rId13"/>
    <p:sldId id="321" r:id="rId14"/>
    <p:sldId id="323" r:id="rId15"/>
    <p:sldId id="324" r:id="rId16"/>
    <p:sldId id="325" r:id="rId17"/>
    <p:sldId id="322" r:id="rId18"/>
    <p:sldId id="317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FBC6A2BF-8949-4427-9F2C-4046E8A9DAAF}"/>
    <pc:docChg chg="custSel addSld modSld sldOrd">
      <pc:chgData name="R. IJbema" userId="a7e136abeee5cd69" providerId="LiveId" clId="{FBC6A2BF-8949-4427-9F2C-4046E8A9DAAF}" dt="2019-08-16T10:14:41.146" v="413"/>
      <pc:docMkLst>
        <pc:docMk/>
      </pc:docMkLst>
      <pc:sldChg chg="modSp">
        <pc:chgData name="R. IJbema" userId="a7e136abeee5cd69" providerId="LiveId" clId="{FBC6A2BF-8949-4427-9F2C-4046E8A9DAAF}" dt="2019-08-16T09:07:04.614" v="11" actId="20577"/>
        <pc:sldMkLst>
          <pc:docMk/>
          <pc:sldMk cId="2686078362" sldId="310"/>
        </pc:sldMkLst>
        <pc:spChg chg="mod">
          <ac:chgData name="R. IJbema" userId="a7e136abeee5cd69" providerId="LiveId" clId="{FBC6A2BF-8949-4427-9F2C-4046E8A9DAAF}" dt="2019-08-16T09:07:04.614" v="11" actId="20577"/>
          <ac:spMkLst>
            <pc:docMk/>
            <pc:sldMk cId="2686078362" sldId="310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09:52.313" v="31" actId="20577"/>
        <pc:sldMkLst>
          <pc:docMk/>
          <pc:sldMk cId="2579384379" sldId="311"/>
        </pc:sldMkLst>
        <pc:spChg chg="mod">
          <ac:chgData name="R. IJbema" userId="a7e136abeee5cd69" providerId="LiveId" clId="{FBC6A2BF-8949-4427-9F2C-4046E8A9DAAF}" dt="2019-08-16T09:09:52.313" v="31" actId="20577"/>
          <ac:spMkLst>
            <pc:docMk/>
            <pc:sldMk cId="2579384379" sldId="311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16:04.507" v="189" actId="20577"/>
        <pc:sldMkLst>
          <pc:docMk/>
          <pc:sldMk cId="2445919422" sldId="312"/>
        </pc:sldMkLst>
        <pc:spChg chg="mod">
          <ac:chgData name="R. IJbema" userId="a7e136abeee5cd69" providerId="LiveId" clId="{FBC6A2BF-8949-4427-9F2C-4046E8A9DAAF}" dt="2019-08-16T09:16:04.507" v="189" actId="20577"/>
          <ac:spMkLst>
            <pc:docMk/>
            <pc:sldMk cId="2445919422" sldId="312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11:52.223" v="62" actId="20577"/>
        <pc:sldMkLst>
          <pc:docMk/>
          <pc:sldMk cId="976281680" sldId="313"/>
        </pc:sldMkLst>
        <pc:spChg chg="mod">
          <ac:chgData name="R. IJbema" userId="a7e136abeee5cd69" providerId="LiveId" clId="{FBC6A2BF-8949-4427-9F2C-4046E8A9DAAF}" dt="2019-08-16T09:11:52.223" v="62" actId="20577"/>
          <ac:spMkLst>
            <pc:docMk/>
            <pc:sldMk cId="976281680" sldId="313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14:27.592" v="167" actId="20577"/>
        <pc:sldMkLst>
          <pc:docMk/>
          <pc:sldMk cId="5467057" sldId="314"/>
        </pc:sldMkLst>
        <pc:spChg chg="mod">
          <ac:chgData name="R. IJbema" userId="a7e136abeee5cd69" providerId="LiveId" clId="{FBC6A2BF-8949-4427-9F2C-4046E8A9DAAF}" dt="2019-08-16T09:14:27.592" v="167" actId="20577"/>
          <ac:spMkLst>
            <pc:docMk/>
            <pc:sldMk cId="5467057" sldId="314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14:22.362" v="160" actId="20577"/>
        <pc:sldMkLst>
          <pc:docMk/>
          <pc:sldMk cId="583341618" sldId="315"/>
        </pc:sldMkLst>
        <pc:spChg chg="mod">
          <ac:chgData name="R. IJbema" userId="a7e136abeee5cd69" providerId="LiveId" clId="{FBC6A2BF-8949-4427-9F2C-4046E8A9DAAF}" dt="2019-08-16T09:14:22.362" v="160" actId="20577"/>
          <ac:spMkLst>
            <pc:docMk/>
            <pc:sldMk cId="583341618" sldId="315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09:18:16.113" v="208" actId="20577"/>
        <pc:sldMkLst>
          <pc:docMk/>
          <pc:sldMk cId="3195678412" sldId="316"/>
        </pc:sldMkLst>
        <pc:spChg chg="mod">
          <ac:chgData name="R. IJbema" userId="a7e136abeee5cd69" providerId="LiveId" clId="{FBC6A2BF-8949-4427-9F2C-4046E8A9DAAF}" dt="2019-08-16T09:18:16.113" v="208" actId="20577"/>
          <ac:spMkLst>
            <pc:docMk/>
            <pc:sldMk cId="3195678412" sldId="316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10:05:23.532" v="401" actId="20577"/>
        <pc:sldMkLst>
          <pc:docMk/>
          <pc:sldMk cId="1676455933" sldId="317"/>
        </pc:sldMkLst>
        <pc:spChg chg="mod">
          <ac:chgData name="R. IJbema" userId="a7e136abeee5cd69" providerId="LiveId" clId="{FBC6A2BF-8949-4427-9F2C-4046E8A9DAAF}" dt="2019-08-16T10:05:23.532" v="401" actId="20577"/>
          <ac:spMkLst>
            <pc:docMk/>
            <pc:sldMk cId="1676455933" sldId="317"/>
            <ac:spMk id="3" creationId="{00000000-0000-0000-0000-000000000000}"/>
          </ac:spMkLst>
        </pc:spChg>
      </pc:sldChg>
      <pc:sldChg chg="add ord">
        <pc:chgData name="R. IJbema" userId="a7e136abeee5cd69" providerId="LiveId" clId="{FBC6A2BF-8949-4427-9F2C-4046E8A9DAAF}" dt="2019-08-16T09:17:05.122" v="192"/>
        <pc:sldMkLst>
          <pc:docMk/>
          <pc:sldMk cId="3127400790" sldId="318"/>
        </pc:sldMkLst>
      </pc:sldChg>
      <pc:sldChg chg="modSp add ord">
        <pc:chgData name="R. IJbema" userId="a7e136abeee5cd69" providerId="LiveId" clId="{FBC6A2BF-8949-4427-9F2C-4046E8A9DAAF}" dt="2019-08-16T10:00:52.372" v="280" actId="20577"/>
        <pc:sldMkLst>
          <pc:docMk/>
          <pc:sldMk cId="1334836207" sldId="319"/>
        </pc:sldMkLst>
        <pc:spChg chg="mod">
          <ac:chgData name="R. IJbema" userId="a7e136abeee5cd69" providerId="LiveId" clId="{FBC6A2BF-8949-4427-9F2C-4046E8A9DAAF}" dt="2019-08-16T10:00:52.372" v="280" actId="20577"/>
          <ac:spMkLst>
            <pc:docMk/>
            <pc:sldMk cId="1334836207" sldId="319"/>
            <ac:spMk id="3" creationId="{00000000-0000-0000-0000-000000000000}"/>
          </ac:spMkLst>
        </pc:spChg>
      </pc:sldChg>
      <pc:sldChg chg="add ord">
        <pc:chgData name="R. IJbema" userId="a7e136abeee5cd69" providerId="LiveId" clId="{FBC6A2BF-8949-4427-9F2C-4046E8A9DAAF}" dt="2019-08-16T09:53:05.868" v="212"/>
        <pc:sldMkLst>
          <pc:docMk/>
          <pc:sldMk cId="204240789" sldId="320"/>
        </pc:sldMkLst>
      </pc:sldChg>
      <pc:sldChg chg="modSp add ord">
        <pc:chgData name="R. IJbema" userId="a7e136abeee5cd69" providerId="LiveId" clId="{FBC6A2BF-8949-4427-9F2C-4046E8A9DAAF}" dt="2019-08-16T10:02:35.522" v="358" actId="20577"/>
        <pc:sldMkLst>
          <pc:docMk/>
          <pc:sldMk cId="3347011671" sldId="321"/>
        </pc:sldMkLst>
        <pc:spChg chg="mod">
          <ac:chgData name="R. IJbema" userId="a7e136abeee5cd69" providerId="LiveId" clId="{FBC6A2BF-8949-4427-9F2C-4046E8A9DAAF}" dt="2019-08-16T10:02:35.522" v="358" actId="20577"/>
          <ac:spMkLst>
            <pc:docMk/>
            <pc:sldMk cId="3347011671" sldId="321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10:04:09.367" v="387" actId="20577"/>
        <pc:sldMkLst>
          <pc:docMk/>
          <pc:sldMk cId="3877912789" sldId="322"/>
        </pc:sldMkLst>
        <pc:spChg chg="mod">
          <ac:chgData name="R. IJbema" userId="a7e136abeee5cd69" providerId="LiveId" clId="{FBC6A2BF-8949-4427-9F2C-4046E8A9DAAF}" dt="2019-08-16T10:04:09.367" v="387" actId="20577"/>
          <ac:spMkLst>
            <pc:docMk/>
            <pc:sldMk cId="3877912789" sldId="322"/>
            <ac:spMk id="3" creationId="{00000000-0000-0000-0000-000000000000}"/>
          </ac:spMkLst>
        </pc:spChg>
      </pc:sldChg>
      <pc:sldChg chg="modSp add ord">
        <pc:chgData name="R. IJbema" userId="a7e136abeee5cd69" providerId="LiveId" clId="{FBC6A2BF-8949-4427-9F2C-4046E8A9DAAF}" dt="2019-08-16T10:13:04.367" v="405" actId="20577"/>
        <pc:sldMkLst>
          <pc:docMk/>
          <pc:sldMk cId="482118549" sldId="323"/>
        </pc:sldMkLst>
        <pc:spChg chg="mod">
          <ac:chgData name="R. IJbema" userId="a7e136abeee5cd69" providerId="LiveId" clId="{FBC6A2BF-8949-4427-9F2C-4046E8A9DAAF}" dt="2019-08-16T10:13:04.367" v="405" actId="20577"/>
          <ac:spMkLst>
            <pc:docMk/>
            <pc:sldMk cId="482118549" sldId="323"/>
            <ac:spMk id="3" creationId="{00000000-0000-0000-0000-000000000000}"/>
          </ac:spMkLst>
        </pc:spChg>
      </pc:sldChg>
      <pc:sldChg chg="modSp add">
        <pc:chgData name="R. IJbema" userId="a7e136abeee5cd69" providerId="LiveId" clId="{FBC6A2BF-8949-4427-9F2C-4046E8A9DAAF}" dt="2019-08-16T10:14:02.046" v="411" actId="20577"/>
        <pc:sldMkLst>
          <pc:docMk/>
          <pc:sldMk cId="967118887" sldId="324"/>
        </pc:sldMkLst>
        <pc:spChg chg="mod">
          <ac:chgData name="R. IJbema" userId="a7e136abeee5cd69" providerId="LiveId" clId="{FBC6A2BF-8949-4427-9F2C-4046E8A9DAAF}" dt="2019-08-16T10:14:02.046" v="411" actId="20577"/>
          <ac:spMkLst>
            <pc:docMk/>
            <pc:sldMk cId="967118887" sldId="324"/>
            <ac:spMk id="3" creationId="{00000000-0000-0000-0000-000000000000}"/>
          </ac:spMkLst>
        </pc:spChg>
      </pc:sldChg>
      <pc:sldChg chg="add ord">
        <pc:chgData name="R. IJbema" userId="a7e136abeee5cd69" providerId="LiveId" clId="{FBC6A2BF-8949-4427-9F2C-4046E8A9DAAF}" dt="2019-08-16T10:14:41.146" v="413"/>
        <pc:sldMkLst>
          <pc:docMk/>
          <pc:sldMk cId="2125026076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16-8-2019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145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46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96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30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744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405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90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75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82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58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73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859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20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151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00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16-8-2019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‘Zijn jullie voor mij soms meer dan de Nubiërs, Israël? – spreekt de Heer. Ik heb jullie uit Egypte weggeleid, maar ook de Filistijnen uit Kreta en de Arameeërs uit Kir.’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‘Zijn jullie voor mij soms meer dan de Nubiërs, Israël? – spreekt de Heer. Ik heb jullie uit Egypte weggeleid, maar ook de Filistijnen uit Kreta en de Arameeërs uit Kir.’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4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geeft antwoord: dit is het grote geheel – het is Gods wereld.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voegt toe: Gods liefde gaat uit naar al die mensen.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701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die in de hemel zijn verheven verblijf heeft gebouwd, hij die het hemelgewelf op de aarde laat rusten’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211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‘Dan zal Israël in bezit nemen wat er nog rest van Edom en van alle volken die mij eens toebehoorden – spreekt de Heer, die dit alles doen zal.’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12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11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geeft antwoord: dit is het grote geheel – het is Gods wereld.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voegt toe: Gods liefde gaat uit naar al die mensen.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02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geeft antwoord: dit is het grote geheel – het is Gods wereld.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voegt toe: Gods liefde gaat uit naar al die mensen.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 Bij Hem.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91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‘Dan komen de dagen – spreekt de Heer – dat de ploeger de maaier ontmoet en de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druiventreder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zaaier, dat de bergen druipen van de wijn en alle heuvels golven van het koren.’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45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938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628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geeft antwoord: dit is het grote geheel.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334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die in de hemel zijn verheven verblijf heeft gebouwd, hij die het hemelgewelf op de aarde laat rusten,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die het water van de zee bijeenroept en het uitstort over de aarde – zijn naam is Heer’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91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‘Zijn jullie voor mij soms meer dan de Nubiërs, Israël? – spreekt de Heer. Ik heb jullie uit Egypte weggeleid, maar ook de Filistijnen uit Kreta en de Arameeërs uit Kir.’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740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 ogen van God, de Heer, zijn gericht op dit zondige koninkrijk.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mijn bevel zullen de Israëlieten door alle volken heen worden geschud, als in een zeef waar niet één steentje doorheen valt!’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9: 8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567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mijn plek?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profeet geeft antwoord: dit is Gods woord voor vandaag.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Amos geeft antwoord: dit is het grote geheel – het is Gods wereld.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483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645</Words>
  <Application>Microsoft Office PowerPoint</Application>
  <PresentationFormat>Diavoorstelling (4:3)</PresentationFormat>
  <Paragraphs>299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63</cp:revision>
  <dcterms:created xsi:type="dcterms:W3CDTF">2011-01-12T19:49:53Z</dcterms:created>
  <dcterms:modified xsi:type="dcterms:W3CDTF">2019-08-16T10:25:03Z</dcterms:modified>
</cp:coreProperties>
</file>