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7"/>
  </p:notesMasterIdLst>
  <p:sldIdLst>
    <p:sldId id="310" r:id="rId4"/>
    <p:sldId id="312" r:id="rId5"/>
    <p:sldId id="313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14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23" autoAdjust="0"/>
  </p:normalViewPr>
  <p:slideViewPr>
    <p:cSldViewPr>
      <p:cViewPr>
        <p:scale>
          <a:sx n="100" d="100"/>
          <a:sy n="100" d="100"/>
        </p:scale>
        <p:origin x="191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72571714-91BC-4467-B517-C0F2035F17E1}"/>
    <pc:docChg chg="undo custSel addSld delSld modSld sldOrd">
      <pc:chgData name="R. IJbema" userId="a7e136abeee5cd69" providerId="LiveId" clId="{72571714-91BC-4467-B517-C0F2035F17E1}" dt="2019-05-31T09:33:36.052" v="746" actId="2696"/>
      <pc:docMkLst>
        <pc:docMk/>
      </pc:docMkLst>
      <pc:sldChg chg="modSp">
        <pc:chgData name="R. IJbema" userId="a7e136abeee5cd69" providerId="LiveId" clId="{72571714-91BC-4467-B517-C0F2035F17E1}" dt="2019-05-31T09:06:08.984" v="22" actId="20577"/>
        <pc:sldMkLst>
          <pc:docMk/>
          <pc:sldMk cId="2686078362" sldId="310"/>
        </pc:sldMkLst>
        <pc:spChg chg="mod">
          <ac:chgData name="R. IJbema" userId="a7e136abeee5cd69" providerId="LiveId" clId="{72571714-91BC-4467-B517-C0F2035F17E1}" dt="2019-05-31T09:06:08.984" v="22" actId="20577"/>
          <ac:spMkLst>
            <pc:docMk/>
            <pc:sldMk cId="2686078362" sldId="310"/>
            <ac:spMk id="3" creationId="{00000000-0000-0000-0000-000000000000}"/>
          </ac:spMkLst>
        </pc:spChg>
      </pc:sldChg>
      <pc:sldChg chg="del">
        <pc:chgData name="R. IJbema" userId="a7e136abeee5cd69" providerId="LiveId" clId="{72571714-91BC-4467-B517-C0F2035F17E1}" dt="2019-05-31T09:33:36.052" v="746" actId="2696"/>
        <pc:sldMkLst>
          <pc:docMk/>
          <pc:sldMk cId="3719564152" sldId="311"/>
        </pc:sldMkLst>
      </pc:sldChg>
      <pc:sldChg chg="modSp add modNotesTx">
        <pc:chgData name="R. IJbema" userId="a7e136abeee5cd69" providerId="LiveId" clId="{72571714-91BC-4467-B517-C0F2035F17E1}" dt="2019-05-31T09:06:42.504" v="57" actId="20577"/>
        <pc:sldMkLst>
          <pc:docMk/>
          <pc:sldMk cId="632957158" sldId="312"/>
        </pc:sldMkLst>
        <pc:spChg chg="mod">
          <ac:chgData name="R. IJbema" userId="a7e136abeee5cd69" providerId="LiveId" clId="{72571714-91BC-4467-B517-C0F2035F17E1}" dt="2019-05-31T09:06:42.504" v="57" actId="20577"/>
          <ac:spMkLst>
            <pc:docMk/>
            <pc:sldMk cId="632957158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07:16.611" v="78" actId="20577"/>
        <pc:sldMkLst>
          <pc:docMk/>
          <pc:sldMk cId="337930006" sldId="313"/>
        </pc:sldMkLst>
        <pc:spChg chg="mod">
          <ac:chgData name="R. IJbema" userId="a7e136abeee5cd69" providerId="LiveId" clId="{72571714-91BC-4467-B517-C0F2035F17E1}" dt="2019-05-31T09:07:16.611" v="78" actId="20577"/>
          <ac:spMkLst>
            <pc:docMk/>
            <pc:sldMk cId="337930006" sldId="313"/>
            <ac:spMk id="3" creationId="{00000000-0000-0000-0000-000000000000}"/>
          </ac:spMkLst>
        </pc:spChg>
      </pc:sldChg>
      <pc:sldChg chg="add">
        <pc:chgData name="R. IJbema" userId="a7e136abeee5cd69" providerId="LiveId" clId="{72571714-91BC-4467-B517-C0F2035F17E1}" dt="2019-05-31T09:07:28.552" v="79"/>
        <pc:sldMkLst>
          <pc:docMk/>
          <pc:sldMk cId="3837441513" sldId="314"/>
        </pc:sldMkLst>
      </pc:sldChg>
      <pc:sldChg chg="modSp add modNotesTx">
        <pc:chgData name="R. IJbema" userId="a7e136abeee5cd69" providerId="LiveId" clId="{72571714-91BC-4467-B517-C0F2035F17E1}" dt="2019-05-31T09:07:50.311" v="112" actId="20577"/>
        <pc:sldMkLst>
          <pc:docMk/>
          <pc:sldMk cId="960086621" sldId="315"/>
        </pc:sldMkLst>
        <pc:spChg chg="mod">
          <ac:chgData name="R. IJbema" userId="a7e136abeee5cd69" providerId="LiveId" clId="{72571714-91BC-4467-B517-C0F2035F17E1}" dt="2019-05-31T09:07:50.311" v="112" actId="20577"/>
          <ac:spMkLst>
            <pc:docMk/>
            <pc:sldMk cId="960086621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09:24.824" v="126" actId="20577"/>
        <pc:sldMkLst>
          <pc:docMk/>
          <pc:sldMk cId="2887758758" sldId="316"/>
        </pc:sldMkLst>
        <pc:spChg chg="mod">
          <ac:chgData name="R. IJbema" userId="a7e136abeee5cd69" providerId="LiveId" clId="{72571714-91BC-4467-B517-C0F2035F17E1}" dt="2019-05-31T09:09:01.094" v="123" actId="20577"/>
          <ac:spMkLst>
            <pc:docMk/>
            <pc:sldMk cId="2887758758" sldId="316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09:35.807" v="148" actId="20577"/>
        <pc:sldMkLst>
          <pc:docMk/>
          <pc:sldMk cId="3710864199" sldId="317"/>
        </pc:sldMkLst>
        <pc:spChg chg="mod">
          <ac:chgData name="R. IJbema" userId="a7e136abeee5cd69" providerId="LiveId" clId="{72571714-91BC-4467-B517-C0F2035F17E1}" dt="2019-05-31T09:09:35.807" v="148" actId="20577"/>
          <ac:spMkLst>
            <pc:docMk/>
            <pc:sldMk cId="3710864199" sldId="31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11:23.250" v="173" actId="20577"/>
        <pc:sldMkLst>
          <pc:docMk/>
          <pc:sldMk cId="256738115" sldId="318"/>
        </pc:sldMkLst>
        <pc:spChg chg="mod">
          <ac:chgData name="R. IJbema" userId="a7e136abeee5cd69" providerId="LiveId" clId="{72571714-91BC-4467-B517-C0F2035F17E1}" dt="2019-05-31T09:10:42.083" v="170" actId="20577"/>
          <ac:spMkLst>
            <pc:docMk/>
            <pc:sldMk cId="256738115" sldId="31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11:33.141" v="186" actId="20577"/>
        <pc:sldMkLst>
          <pc:docMk/>
          <pc:sldMk cId="2026722113" sldId="319"/>
        </pc:sldMkLst>
        <pc:spChg chg="mod">
          <ac:chgData name="R. IJbema" userId="a7e136abeee5cd69" providerId="LiveId" clId="{72571714-91BC-4467-B517-C0F2035F17E1}" dt="2019-05-31T09:11:33.141" v="186" actId="20577"/>
          <ac:spMkLst>
            <pc:docMk/>
            <pc:sldMk cId="2026722113" sldId="31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14:17.950" v="244" actId="20577"/>
        <pc:sldMkLst>
          <pc:docMk/>
          <pc:sldMk cId="3408297117" sldId="320"/>
        </pc:sldMkLst>
        <pc:spChg chg="mod">
          <ac:chgData name="R. IJbema" userId="a7e136abeee5cd69" providerId="LiveId" clId="{72571714-91BC-4467-B517-C0F2035F17E1}" dt="2019-05-31T09:14:17.950" v="244" actId="20577"/>
          <ac:spMkLst>
            <pc:docMk/>
            <pc:sldMk cId="3408297117" sldId="32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15:29.234" v="275" actId="20577"/>
        <pc:sldMkLst>
          <pc:docMk/>
          <pc:sldMk cId="3166391032" sldId="321"/>
        </pc:sldMkLst>
        <pc:spChg chg="mod">
          <ac:chgData name="R. IJbema" userId="a7e136abeee5cd69" providerId="LiveId" clId="{72571714-91BC-4467-B517-C0F2035F17E1}" dt="2019-05-31T09:15:29.234" v="275" actId="20577"/>
          <ac:spMkLst>
            <pc:docMk/>
            <pc:sldMk cId="3166391032" sldId="32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17:05.303" v="298" actId="20577"/>
        <pc:sldMkLst>
          <pc:docMk/>
          <pc:sldMk cId="293191668" sldId="322"/>
        </pc:sldMkLst>
        <pc:spChg chg="mod">
          <ac:chgData name="R. IJbema" userId="a7e136abeee5cd69" providerId="LiveId" clId="{72571714-91BC-4467-B517-C0F2035F17E1}" dt="2019-05-31T09:16:28.690" v="296" actId="20577"/>
          <ac:spMkLst>
            <pc:docMk/>
            <pc:sldMk cId="293191668" sldId="32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17:43.060" v="326" actId="20577"/>
        <pc:sldMkLst>
          <pc:docMk/>
          <pc:sldMk cId="3721286589" sldId="323"/>
        </pc:sldMkLst>
        <pc:spChg chg="mod">
          <ac:chgData name="R. IJbema" userId="a7e136abeee5cd69" providerId="LiveId" clId="{72571714-91BC-4467-B517-C0F2035F17E1}" dt="2019-05-31T09:17:43.060" v="326" actId="20577"/>
          <ac:spMkLst>
            <pc:docMk/>
            <pc:sldMk cId="3721286589" sldId="323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72571714-91BC-4467-B517-C0F2035F17E1}" dt="2019-05-31T09:18:27.504" v="336" actId="20577"/>
        <pc:sldMkLst>
          <pc:docMk/>
          <pc:sldMk cId="3848226728" sldId="324"/>
        </pc:sldMkLst>
        <pc:spChg chg="mod">
          <ac:chgData name="R. IJbema" userId="a7e136abeee5cd69" providerId="LiveId" clId="{72571714-91BC-4467-B517-C0F2035F17E1}" dt="2019-05-31T09:18:27.504" v="336" actId="20577"/>
          <ac:spMkLst>
            <pc:docMk/>
            <pc:sldMk cId="3848226728" sldId="32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0:42.670" v="399" actId="20577"/>
        <pc:sldMkLst>
          <pc:docMk/>
          <pc:sldMk cId="532501500" sldId="325"/>
        </pc:sldMkLst>
        <pc:spChg chg="mod">
          <ac:chgData name="R. IJbema" userId="a7e136abeee5cd69" providerId="LiveId" clId="{72571714-91BC-4467-B517-C0F2035F17E1}" dt="2019-05-31T09:20:42.670" v="399" actId="20577"/>
          <ac:spMkLst>
            <pc:docMk/>
            <pc:sldMk cId="532501500" sldId="32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1:26.802" v="410" actId="20577"/>
        <pc:sldMkLst>
          <pc:docMk/>
          <pc:sldMk cId="50545532" sldId="326"/>
        </pc:sldMkLst>
        <pc:spChg chg="mod">
          <ac:chgData name="R. IJbema" userId="a7e136abeee5cd69" providerId="LiveId" clId="{72571714-91BC-4467-B517-C0F2035F17E1}" dt="2019-05-31T09:21:26.802" v="410" actId="20577"/>
          <ac:spMkLst>
            <pc:docMk/>
            <pc:sldMk cId="50545532" sldId="326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3:21.575" v="438" actId="20577"/>
        <pc:sldMkLst>
          <pc:docMk/>
          <pc:sldMk cId="2223434028" sldId="327"/>
        </pc:sldMkLst>
        <pc:spChg chg="mod">
          <ac:chgData name="R. IJbema" userId="a7e136abeee5cd69" providerId="LiveId" clId="{72571714-91BC-4467-B517-C0F2035F17E1}" dt="2019-05-31T09:23:21.575" v="438" actId="20577"/>
          <ac:spMkLst>
            <pc:docMk/>
            <pc:sldMk cId="2223434028" sldId="32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4:04.453" v="460" actId="20577"/>
        <pc:sldMkLst>
          <pc:docMk/>
          <pc:sldMk cId="961612585" sldId="328"/>
        </pc:sldMkLst>
        <pc:spChg chg="mod">
          <ac:chgData name="R. IJbema" userId="a7e136abeee5cd69" providerId="LiveId" clId="{72571714-91BC-4467-B517-C0F2035F17E1}" dt="2019-05-31T09:24:04.453" v="460" actId="20577"/>
          <ac:spMkLst>
            <pc:docMk/>
            <pc:sldMk cId="961612585" sldId="32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4:36.723" v="486" actId="20577"/>
        <pc:sldMkLst>
          <pc:docMk/>
          <pc:sldMk cId="2758225207" sldId="329"/>
        </pc:sldMkLst>
        <pc:spChg chg="mod">
          <ac:chgData name="R. IJbema" userId="a7e136abeee5cd69" providerId="LiveId" clId="{72571714-91BC-4467-B517-C0F2035F17E1}" dt="2019-05-31T09:24:36.723" v="486" actId="20577"/>
          <ac:spMkLst>
            <pc:docMk/>
            <pc:sldMk cId="2758225207" sldId="329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72571714-91BC-4467-B517-C0F2035F17E1}" dt="2019-05-31T09:26:12.249" v="521" actId="20577"/>
        <pc:sldMkLst>
          <pc:docMk/>
          <pc:sldMk cId="653515481" sldId="330"/>
        </pc:sldMkLst>
        <pc:spChg chg="mod">
          <ac:chgData name="R. IJbema" userId="a7e136abeee5cd69" providerId="LiveId" clId="{72571714-91BC-4467-B517-C0F2035F17E1}" dt="2019-05-31T09:26:12.249" v="521" actId="20577"/>
          <ac:spMkLst>
            <pc:docMk/>
            <pc:sldMk cId="653515481" sldId="33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8:30.200" v="582" actId="20577"/>
        <pc:sldMkLst>
          <pc:docMk/>
          <pc:sldMk cId="3600618412" sldId="331"/>
        </pc:sldMkLst>
        <pc:spChg chg="mod">
          <ac:chgData name="R. IJbema" userId="a7e136abeee5cd69" providerId="LiveId" clId="{72571714-91BC-4467-B517-C0F2035F17E1}" dt="2019-05-31T09:27:32.262" v="577" actId="20577"/>
          <ac:spMkLst>
            <pc:docMk/>
            <pc:sldMk cId="3600618412" sldId="33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72571714-91BC-4467-B517-C0F2035F17E1}" dt="2019-05-31T09:29:18.203" v="641" actId="20577"/>
        <pc:sldMkLst>
          <pc:docMk/>
          <pc:sldMk cId="3901452179" sldId="332"/>
        </pc:sldMkLst>
        <pc:spChg chg="mod">
          <ac:chgData name="R. IJbema" userId="a7e136abeee5cd69" providerId="LiveId" clId="{72571714-91BC-4467-B517-C0F2035F17E1}" dt="2019-05-31T09:29:18.203" v="641" actId="20577"/>
          <ac:spMkLst>
            <pc:docMk/>
            <pc:sldMk cId="3901452179" sldId="332"/>
            <ac:spMk id="3" creationId="{00000000-0000-0000-0000-000000000000}"/>
          </ac:spMkLst>
        </pc:spChg>
      </pc:sldChg>
      <pc:sldChg chg="modSp add">
        <pc:chgData name="R. IJbema" userId="a7e136abeee5cd69" providerId="LiveId" clId="{72571714-91BC-4467-B517-C0F2035F17E1}" dt="2019-05-31T09:31:05.622" v="745" actId="20577"/>
        <pc:sldMkLst>
          <pc:docMk/>
          <pc:sldMk cId="1651606573" sldId="333"/>
        </pc:sldMkLst>
        <pc:spChg chg="mod">
          <ac:chgData name="R. IJbema" userId="a7e136abeee5cd69" providerId="LiveId" clId="{72571714-91BC-4467-B517-C0F2035F17E1}" dt="2019-05-31T09:31:05.622" v="745" actId="20577"/>
          <ac:spMkLst>
            <pc:docMk/>
            <pc:sldMk cId="1651606573" sldId="33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31-5-2019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618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627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498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548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795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379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376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58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76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62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920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014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591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3666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801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50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522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685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158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700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473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63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31-5-2019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31-5-2019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knap lastig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grote lijnen: 12 = Israël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-&gt; onderdeel van een groter 	verhaal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2. concrete situaties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639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grote lijnen: 12 = Israël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-&gt; onderdeel van een groter 	verhaal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2. concrete situaties: Ps. 69, 109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91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grote lijnen: 12 = Israël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-&gt; onderdeel van een groter 	verhaal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2. concrete situaties: Ps. 69, 109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-&gt; leer de Bijbel kennen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128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822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Jozef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Barsabbas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Justus of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2501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Jozef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Barsabbas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Justus of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beiden geschikt beoordeeld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45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Jozef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Barsabbas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Justus of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beiden geschikt beoordeeld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-en dan aan God overlaten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3434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Jozef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Barsabbas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Justus of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beiden geschikt beoordeeld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-en dan aan God overlaten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kent de harten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1612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Jozef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Barsabbas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Justus of </a:t>
            </a:r>
            <a:r>
              <a:rPr lang="nl-NL" sz="12800" dirty="0" err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beiden geschikt beoordeeld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-en dan aan God overlaten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Hij kent de harten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kent de toekomst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225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Loslaten: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aan God overlaten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351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knap lastig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een opvolger voor Judas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957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Loslaten: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aan God overlaten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liet Israël niet los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0618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Loslaten: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aan God overlaten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liet Israël niet los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laat zien wie Hij is in hoe Hij 	omgaat met hun keuzes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1452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Loslaten: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aan God overlaten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liet Israël niet los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laat zien wie Hij is in hoe Hij 	omgaat met hun keuzes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laat jou niet los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Hij laat zien wie jij bent in hoe Hij 	omgaat met jouw keuzes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1606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744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knap lastig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een opvolger voor Judas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hoe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93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knap lastig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een opvolger voor Judas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Kiezen – hoe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008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775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864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grote lijnen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73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grote lijnen: 12 = Israël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672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 – Kiezen - Loslaten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biddend bijbellezen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grote lijnen: 12 = Israël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-&gt; onderdeel van een groter 	verhaal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829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282</Words>
  <Application>Microsoft Office PowerPoint</Application>
  <PresentationFormat>Diavoorstelling (4:3)</PresentationFormat>
  <Paragraphs>370</Paragraphs>
  <Slides>23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23</vt:i4>
      </vt:variant>
    </vt:vector>
  </HeadingPairs>
  <TitlesOfParts>
    <vt:vector size="29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63</cp:revision>
  <dcterms:created xsi:type="dcterms:W3CDTF">2011-01-12T19:49:53Z</dcterms:created>
  <dcterms:modified xsi:type="dcterms:W3CDTF">2019-05-31T11:24:41Z</dcterms:modified>
</cp:coreProperties>
</file>