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8"/>
  </p:notesMasterIdLst>
  <p:sldIdLst>
    <p:sldId id="310" r:id="rId4"/>
    <p:sldId id="313" r:id="rId5"/>
    <p:sldId id="314" r:id="rId6"/>
    <p:sldId id="311" r:id="rId7"/>
    <p:sldId id="316" r:id="rId8"/>
    <p:sldId id="315" r:id="rId9"/>
    <p:sldId id="318" r:id="rId10"/>
    <p:sldId id="319" r:id="rId11"/>
    <p:sldId id="320" r:id="rId12"/>
    <p:sldId id="321" r:id="rId13"/>
    <p:sldId id="322" r:id="rId14"/>
    <p:sldId id="323" r:id="rId15"/>
    <p:sldId id="324" r:id="rId16"/>
    <p:sldId id="312"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IJbema" userId="a7e136abeee5cd69" providerId="LiveId" clId="{34914047-A083-440B-80D0-6C238E21698D}"/>
    <pc:docChg chg="undo custSel addSld delSld modSld sldOrd">
      <pc:chgData name="R. IJbema" userId="a7e136abeee5cd69" providerId="LiveId" clId="{34914047-A083-440B-80D0-6C238E21698D}" dt="2019-05-09T08:46:01.057" v="296" actId="5793"/>
      <pc:docMkLst>
        <pc:docMk/>
      </pc:docMkLst>
      <pc:sldChg chg="modSp">
        <pc:chgData name="R. IJbema" userId="a7e136abeee5cd69" providerId="LiveId" clId="{34914047-A083-440B-80D0-6C238E21698D}" dt="2019-05-09T08:30:02.827" v="15" actId="20577"/>
        <pc:sldMkLst>
          <pc:docMk/>
          <pc:sldMk cId="2686078362" sldId="310"/>
        </pc:sldMkLst>
        <pc:spChg chg="mod">
          <ac:chgData name="R. IJbema" userId="a7e136abeee5cd69" providerId="LiveId" clId="{34914047-A083-440B-80D0-6C238E21698D}" dt="2019-05-09T08:30:02.827" v="15" actId="20577"/>
          <ac:spMkLst>
            <pc:docMk/>
            <pc:sldMk cId="2686078362" sldId="310"/>
            <ac:spMk id="3" creationId="{00000000-0000-0000-0000-000000000000}"/>
          </ac:spMkLst>
        </pc:spChg>
      </pc:sldChg>
      <pc:sldChg chg="modSp ord modNotesTx">
        <pc:chgData name="R. IJbema" userId="a7e136abeee5cd69" providerId="LiveId" clId="{34914047-A083-440B-80D0-6C238E21698D}" dt="2019-05-09T08:36:34.987" v="213" actId="20577"/>
        <pc:sldMkLst>
          <pc:docMk/>
          <pc:sldMk cId="954526378" sldId="311"/>
        </pc:sldMkLst>
        <pc:spChg chg="mod">
          <ac:chgData name="R. IJbema" userId="a7e136abeee5cd69" providerId="LiveId" clId="{34914047-A083-440B-80D0-6C238E21698D}" dt="2019-05-09T08:36:34.987" v="213" actId="20577"/>
          <ac:spMkLst>
            <pc:docMk/>
            <pc:sldMk cId="954526378" sldId="311"/>
            <ac:spMk id="3" creationId="{00000000-0000-0000-0000-000000000000}"/>
          </ac:spMkLst>
        </pc:spChg>
      </pc:sldChg>
      <pc:sldChg chg="add">
        <pc:chgData name="R. IJbema" userId="a7e136abeee5cd69" providerId="LiveId" clId="{34914047-A083-440B-80D0-6C238E21698D}" dt="2019-05-09T08:30:35.219" v="16"/>
        <pc:sldMkLst>
          <pc:docMk/>
          <pc:sldMk cId="2115967747" sldId="312"/>
        </pc:sldMkLst>
      </pc:sldChg>
      <pc:sldChg chg="modSp add">
        <pc:chgData name="R. IJbema" userId="a7e136abeee5cd69" providerId="LiveId" clId="{34914047-A083-440B-80D0-6C238E21698D}" dt="2019-05-09T08:34:32.757" v="187" actId="20577"/>
        <pc:sldMkLst>
          <pc:docMk/>
          <pc:sldMk cId="2243980779" sldId="313"/>
        </pc:sldMkLst>
        <pc:spChg chg="mod">
          <ac:chgData name="R. IJbema" userId="a7e136abeee5cd69" providerId="LiveId" clId="{34914047-A083-440B-80D0-6C238E21698D}" dt="2019-05-09T08:34:32.757" v="187" actId="20577"/>
          <ac:spMkLst>
            <pc:docMk/>
            <pc:sldMk cId="2243980779" sldId="313"/>
            <ac:spMk id="3" creationId="{00000000-0000-0000-0000-000000000000}"/>
          </ac:spMkLst>
        </pc:spChg>
      </pc:sldChg>
      <pc:sldChg chg="modSp add ord">
        <pc:chgData name="R. IJbema" userId="a7e136abeee5cd69" providerId="LiveId" clId="{34914047-A083-440B-80D0-6C238E21698D}" dt="2019-05-09T08:36:09.201" v="212"/>
        <pc:sldMkLst>
          <pc:docMk/>
          <pc:sldMk cId="54039579" sldId="314"/>
        </pc:sldMkLst>
        <pc:spChg chg="mod">
          <ac:chgData name="R. IJbema" userId="a7e136abeee5cd69" providerId="LiveId" clId="{34914047-A083-440B-80D0-6C238E21698D}" dt="2019-05-09T08:36:09.201" v="212"/>
          <ac:spMkLst>
            <pc:docMk/>
            <pc:sldMk cId="54039579" sldId="314"/>
            <ac:spMk id="3" creationId="{00000000-0000-0000-0000-000000000000}"/>
          </ac:spMkLst>
        </pc:spChg>
      </pc:sldChg>
      <pc:sldChg chg="modSp add ord modNotesTx">
        <pc:chgData name="R. IJbema" userId="a7e136abeee5cd69" providerId="LiveId" clId="{34914047-A083-440B-80D0-6C238E21698D}" dt="2019-05-09T08:38:14.100" v="220"/>
        <pc:sldMkLst>
          <pc:docMk/>
          <pc:sldMk cId="1081186193" sldId="315"/>
        </pc:sldMkLst>
        <pc:spChg chg="mod">
          <ac:chgData name="R. IJbema" userId="a7e136abeee5cd69" providerId="LiveId" clId="{34914047-A083-440B-80D0-6C238E21698D}" dt="2019-05-09T08:38:14.100" v="220"/>
          <ac:spMkLst>
            <pc:docMk/>
            <pc:sldMk cId="1081186193" sldId="315"/>
            <ac:spMk id="3" creationId="{00000000-0000-0000-0000-000000000000}"/>
          </ac:spMkLst>
        </pc:spChg>
      </pc:sldChg>
      <pc:sldChg chg="add ord modNotesTx">
        <pc:chgData name="R. IJbema" userId="a7e136abeee5cd69" providerId="LiveId" clId="{34914047-A083-440B-80D0-6C238E21698D}" dt="2019-05-09T08:37:36.197" v="217" actId="20577"/>
        <pc:sldMkLst>
          <pc:docMk/>
          <pc:sldMk cId="468548369" sldId="316"/>
        </pc:sldMkLst>
      </pc:sldChg>
      <pc:sldChg chg="add del">
        <pc:chgData name="R. IJbema" userId="a7e136abeee5cd69" providerId="LiveId" clId="{34914047-A083-440B-80D0-6C238E21698D}" dt="2019-05-09T08:45:20.256" v="267" actId="2696"/>
        <pc:sldMkLst>
          <pc:docMk/>
          <pc:sldMk cId="2307961185" sldId="317"/>
        </pc:sldMkLst>
      </pc:sldChg>
      <pc:sldChg chg="modSp add ord modNotesTx">
        <pc:chgData name="R. IJbema" userId="a7e136abeee5cd69" providerId="LiveId" clId="{34914047-A083-440B-80D0-6C238E21698D}" dt="2019-05-09T08:44:00.476" v="255" actId="6549"/>
        <pc:sldMkLst>
          <pc:docMk/>
          <pc:sldMk cId="4031011003" sldId="318"/>
        </pc:sldMkLst>
        <pc:spChg chg="mod">
          <ac:chgData name="R. IJbema" userId="a7e136abeee5cd69" providerId="LiveId" clId="{34914047-A083-440B-80D0-6C238E21698D}" dt="2019-05-09T08:44:00.476" v="255" actId="6549"/>
          <ac:spMkLst>
            <pc:docMk/>
            <pc:sldMk cId="4031011003" sldId="318"/>
            <ac:spMk id="3" creationId="{00000000-0000-0000-0000-000000000000}"/>
          </ac:spMkLst>
        </pc:spChg>
      </pc:sldChg>
      <pc:sldChg chg="add ord modNotesTx">
        <pc:chgData name="R. IJbema" userId="a7e136abeee5cd69" providerId="LiveId" clId="{34914047-A083-440B-80D0-6C238E21698D}" dt="2019-05-09T08:40:20.047" v="234" actId="20577"/>
        <pc:sldMkLst>
          <pc:docMk/>
          <pc:sldMk cId="625901657" sldId="319"/>
        </pc:sldMkLst>
      </pc:sldChg>
      <pc:sldChg chg="add ord modNotesTx">
        <pc:chgData name="R. IJbema" userId="a7e136abeee5cd69" providerId="LiveId" clId="{34914047-A083-440B-80D0-6C238E21698D}" dt="2019-05-09T08:41:07.767" v="239" actId="20577"/>
        <pc:sldMkLst>
          <pc:docMk/>
          <pc:sldMk cId="4273427328" sldId="320"/>
        </pc:sldMkLst>
      </pc:sldChg>
      <pc:sldChg chg="modSp add ord modNotesTx">
        <pc:chgData name="R. IJbema" userId="a7e136abeee5cd69" providerId="LiveId" clId="{34914047-A083-440B-80D0-6C238E21698D}" dt="2019-05-09T08:42:13.077" v="244"/>
        <pc:sldMkLst>
          <pc:docMk/>
          <pc:sldMk cId="2575592708" sldId="321"/>
        </pc:sldMkLst>
        <pc:spChg chg="mod">
          <ac:chgData name="R. IJbema" userId="a7e136abeee5cd69" providerId="LiveId" clId="{34914047-A083-440B-80D0-6C238E21698D}" dt="2019-05-09T08:42:13.077" v="244"/>
          <ac:spMkLst>
            <pc:docMk/>
            <pc:sldMk cId="2575592708" sldId="321"/>
            <ac:spMk id="3" creationId="{00000000-0000-0000-0000-000000000000}"/>
          </ac:spMkLst>
        </pc:spChg>
      </pc:sldChg>
      <pc:sldChg chg="add ord modNotesTx">
        <pc:chgData name="R. IJbema" userId="a7e136abeee5cd69" providerId="LiveId" clId="{34914047-A083-440B-80D0-6C238E21698D}" dt="2019-05-09T08:42:51.477" v="247" actId="20577"/>
        <pc:sldMkLst>
          <pc:docMk/>
          <pc:sldMk cId="1080112206" sldId="322"/>
        </pc:sldMkLst>
      </pc:sldChg>
      <pc:sldChg chg="modSp add ord modNotesTx">
        <pc:chgData name="R. IJbema" userId="a7e136abeee5cd69" providerId="LiveId" clId="{34914047-A083-440B-80D0-6C238E21698D}" dt="2019-05-09T08:44:49.847" v="264" actId="20577"/>
        <pc:sldMkLst>
          <pc:docMk/>
          <pc:sldMk cId="2373552184" sldId="323"/>
        </pc:sldMkLst>
        <pc:spChg chg="mod">
          <ac:chgData name="R. IJbema" userId="a7e136abeee5cd69" providerId="LiveId" clId="{34914047-A083-440B-80D0-6C238E21698D}" dt="2019-05-09T08:44:49.847" v="264" actId="20577"/>
          <ac:spMkLst>
            <pc:docMk/>
            <pc:sldMk cId="2373552184" sldId="323"/>
            <ac:spMk id="3" creationId="{00000000-0000-0000-0000-000000000000}"/>
          </ac:spMkLst>
        </pc:spChg>
      </pc:sldChg>
      <pc:sldChg chg="modSp add ord">
        <pc:chgData name="R. IJbema" userId="a7e136abeee5cd69" providerId="LiveId" clId="{34914047-A083-440B-80D0-6C238E21698D}" dt="2019-05-09T08:46:01.057" v="296" actId="5793"/>
        <pc:sldMkLst>
          <pc:docMk/>
          <pc:sldMk cId="1547288538" sldId="324"/>
        </pc:sldMkLst>
        <pc:spChg chg="mod">
          <ac:chgData name="R. IJbema" userId="a7e136abeee5cd69" providerId="LiveId" clId="{34914047-A083-440B-80D0-6C238E21698D}" dt="2019-05-09T08:46:01.057" v="296" actId="5793"/>
          <ac:spMkLst>
            <pc:docMk/>
            <pc:sldMk cId="1547288538" sldId="32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9-5-2019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177678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2879633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3237658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3625396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4186855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13207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763198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394117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3508478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2403761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1751495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813260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3329952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32059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9-5-2019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9-5-2019</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9-5-2019</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9-5-2019</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9-5-2019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9-5-2019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9-5-2019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9-5-2019</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9-5-2019</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9-5-2019</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9-5-2019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9-5-2019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9-5-2019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9-5-2019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9-5-2019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9-5-2019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9-5-2019</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Op wie lijk jij?</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686078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is je enige troost in leven en sterven?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geeft mij door zijn Heilige Geest ook zekerheid van het eeuwige leven en maakt mij van harte bereid om voortaan voor Hem te leven.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57559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Op wie lijk jij?</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08011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Hij is begaan met het lot van de nakomelingen van Abraham. Daarom moest hij in alles gelijk worden aan zijn broeders en zusters; alleen dan zou hij in de omgang tussen God en zijn volk een barmhartige en betrouwbare hogepriester zijn, die verzoening bewerkt voor hun zonden.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Hebreeën 2: 16-17</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373552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Op wie lijk jij?</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Voor God: op 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4728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1596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is je enige troost in leven en sterven?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Zoon	-&gt; hoop</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Vader	-&gt; geloof</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Geest	-&gt; liefde</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24398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is je enige troost in leven en sterven?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Dat ik met lichaam en ziel, in leven en sterven, het eigendom ben, niet van mijzelf, maar van mijn trouwe Heiland Jezus Christus. Want Hij heeft met zijn kostbaar bloed voor al mijn zonden volkomen betaald en mij uit alle macht van de duivel verlost.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5403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Omdat die kinderen mensen zijn van vlees en bloed, is de Zoon een mens geworden als zij om door zijn dood definitief af te rekenen met de heerser over de dood, de duivel, en zo allen te bevrijden die slaaf waren van hun levenslange angst voor de dood.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Hebreeën 2: 14-15</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95452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is je enige troost in leven en sterven?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Zoon	-&gt; hoop</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Vader	-&gt; geloof</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Geest	-&gt; liefde</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6854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is je enige troost in leven en sterven?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bewaart mij nu zo, dat zonder de wil van mij hemelse Vader geen haar van mijn hoofd kan vallen, ja zelfs zo, dat alles mij dienen moet tot mijn heil.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08118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schaamt zich er niet voor hen zijn broeders en zusters te noemen, wanneer hij zegt: ‘Ik zal naam bekend maken aan mijn broeders en zusters, u loven in de kring van mijn volk.’ Zo zegt hij ook: ‘Ik zal steeds op hem vertrouwen,’ en verder: ‘Hier sta ik met de kinderen die God mij gegeven heeft.’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Hebreeën 2: 11-13</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031011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is je enige troost in leven en sterven?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bewaart mij nu zo, dat zonder de wil van mij hemelse Vader geen haar van mijn hoofd kan vallen, ja zelfs zo, dat alles mij dienen moet tot mijn heil.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62590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is je enige troost in leven en sterven?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Zoon	-&gt; hoop</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Vader	-&gt; geloof</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ben van de Geest	-&gt; liefde</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273427328"/>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TotalTime>
  <Words>511</Words>
  <Application>Microsoft Office PowerPoint</Application>
  <PresentationFormat>Diavoorstelling (4:3)</PresentationFormat>
  <Paragraphs>249</Paragraphs>
  <Slides>14</Slides>
  <Notes>14</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14</vt:i4>
      </vt:variant>
    </vt:vector>
  </HeadingPairs>
  <TitlesOfParts>
    <vt:vector size="20"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60</cp:revision>
  <dcterms:created xsi:type="dcterms:W3CDTF">2011-01-12T19:49:53Z</dcterms:created>
  <dcterms:modified xsi:type="dcterms:W3CDTF">2019-05-09T08:46:14Z</dcterms:modified>
</cp:coreProperties>
</file>