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8"/>
  </p:notesMasterIdLst>
  <p:sldIdLst>
    <p:sldId id="310" r:id="rId4"/>
    <p:sldId id="312" r:id="rId5"/>
    <p:sldId id="311" r:id="rId6"/>
    <p:sldId id="314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34914047-A083-440B-80D0-6C238E21698D}"/>
    <pc:docChg chg="undo custSel addSld delSld modSld sldOrd">
      <pc:chgData name="R. IJbema" userId="a7e136abeee5cd69" providerId="LiveId" clId="{34914047-A083-440B-80D0-6C238E21698D}" dt="2019-05-03T12:04:51.521" v="293" actId="2696"/>
      <pc:docMkLst>
        <pc:docMk/>
      </pc:docMkLst>
      <pc:sldChg chg="modSp">
        <pc:chgData name="R. IJbema" userId="a7e136abeee5cd69" providerId="LiveId" clId="{34914047-A083-440B-80D0-6C238E21698D}" dt="2019-05-03T09:15:08.253" v="267" actId="6549"/>
        <pc:sldMkLst>
          <pc:docMk/>
          <pc:sldMk cId="2686078362" sldId="310"/>
        </pc:sldMkLst>
        <pc:spChg chg="mod">
          <ac:chgData name="R. IJbema" userId="a7e136abeee5cd69" providerId="LiveId" clId="{34914047-A083-440B-80D0-6C238E21698D}" dt="2019-05-03T09:15:08.253" v="267" actId="6549"/>
          <ac:spMkLst>
            <pc:docMk/>
            <pc:sldMk cId="2686078362" sldId="310"/>
            <ac:spMk id="3" creationId="{00000000-0000-0000-0000-000000000000}"/>
          </ac:spMkLst>
        </pc:spChg>
      </pc:sldChg>
      <pc:sldChg chg="addSp delSp modSp add ord modNotesTx">
        <pc:chgData name="R. IJbema" userId="a7e136abeee5cd69" providerId="LiveId" clId="{34914047-A083-440B-80D0-6C238E21698D}" dt="2019-05-03T09:34:13.475" v="288" actId="14100"/>
        <pc:sldMkLst>
          <pc:docMk/>
          <pc:sldMk cId="3272518326" sldId="311"/>
        </pc:sldMkLst>
        <pc:picChg chg="add del mod">
          <ac:chgData name="R. IJbema" userId="a7e136abeee5cd69" providerId="LiveId" clId="{34914047-A083-440B-80D0-6C238E21698D}" dt="2019-05-03T09:27:16.059" v="276"/>
          <ac:picMkLst>
            <pc:docMk/>
            <pc:sldMk cId="3272518326" sldId="311"/>
            <ac:picMk id="4" creationId="{39F7617D-CB71-4980-9068-EB505D0CA185}"/>
          </ac:picMkLst>
        </pc:picChg>
        <pc:picChg chg="add del">
          <ac:chgData name="R. IJbema" userId="a7e136abeee5cd69" providerId="LiveId" clId="{34914047-A083-440B-80D0-6C238E21698D}" dt="2019-05-03T09:31:53.922" v="279"/>
          <ac:picMkLst>
            <pc:docMk/>
            <pc:sldMk cId="3272518326" sldId="311"/>
            <ac:picMk id="5" creationId="{A4C086C7-73C3-4A7C-AABB-37F367396ED6}"/>
          </ac:picMkLst>
        </pc:picChg>
        <pc:picChg chg="add mod">
          <ac:chgData name="R. IJbema" userId="a7e136abeee5cd69" providerId="LiveId" clId="{34914047-A083-440B-80D0-6C238E21698D}" dt="2019-05-03T09:34:13.475" v="288" actId="14100"/>
          <ac:picMkLst>
            <pc:docMk/>
            <pc:sldMk cId="3272518326" sldId="311"/>
            <ac:picMk id="6" creationId="{8FECF4A2-118D-4911-87E3-14E0271DFDE5}"/>
          </ac:picMkLst>
        </pc:picChg>
      </pc:sldChg>
      <pc:sldChg chg="addSp add modNotesTx">
        <pc:chgData name="R. IJbema" userId="a7e136abeee5cd69" providerId="LiveId" clId="{34914047-A083-440B-80D0-6C238E21698D}" dt="2019-05-03T09:32:02.730" v="282" actId="20577"/>
        <pc:sldMkLst>
          <pc:docMk/>
          <pc:sldMk cId="783377102" sldId="312"/>
        </pc:sldMkLst>
        <pc:picChg chg="add">
          <ac:chgData name="R. IJbema" userId="a7e136abeee5cd69" providerId="LiveId" clId="{34914047-A083-440B-80D0-6C238E21698D}" dt="2019-05-03T09:30:49.037" v="278"/>
          <ac:picMkLst>
            <pc:docMk/>
            <pc:sldMk cId="783377102" sldId="312"/>
            <ac:picMk id="4" creationId="{49894421-17C3-4447-9BD6-124B4B806EB4}"/>
          </ac:picMkLst>
        </pc:picChg>
      </pc:sldChg>
      <pc:sldChg chg="add del">
        <pc:chgData name="R. IJbema" userId="a7e136abeee5cd69" providerId="LiveId" clId="{34914047-A083-440B-80D0-6C238E21698D}" dt="2019-05-03T12:04:51.521" v="293" actId="2696"/>
        <pc:sldMkLst>
          <pc:docMk/>
          <pc:sldMk cId="662693609" sldId="313"/>
        </pc:sldMkLst>
      </pc:sldChg>
      <pc:sldChg chg="add ord modNotesTx">
        <pc:chgData name="R. IJbema" userId="a7e136abeee5cd69" providerId="LiveId" clId="{34914047-A083-440B-80D0-6C238E21698D}" dt="2019-05-03T09:38:31.101" v="292" actId="20577"/>
        <pc:sldMkLst>
          <pc:docMk/>
          <pc:sldMk cId="694708747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3-5-2019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67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76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70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3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3-5-2019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profetes Mirjam, </a:t>
            </a:r>
            <a:r>
              <a:rPr lang="nl-NL" sz="128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Aärons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zuster, pakte haar tamboerijn, en alle vrouwen volgden haar, dansend en op de tamboerijn spelend.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Mirjam zong dit refrein: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“Zing voor de Heer, zijn macht en majesteit zijn groot!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Paarden en ruiters wierp hij in zee.”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607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894421-17C3-4447-9BD6-124B4B806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066"/>
            <a:ext cx="9144000" cy="52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7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FECF4A2-118D-4911-87E3-14E0271DF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" y="44624"/>
            <a:ext cx="9049005" cy="67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profetes Mirjam, </a:t>
            </a:r>
            <a:r>
              <a:rPr lang="nl-NL" sz="128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Aärons</a:t>
            </a: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zuster, pakte haar tamboerijn, en alle vrouwen volgden haar, dansend en op de tamboerijn spelend.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Mirjam zong dit refrein: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“Zing voor de Heer, zijn macht en majesteit zijn groot!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Paarden en ruiters wierp hij in zee.”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4708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126</Words>
  <Application>Microsoft Office PowerPoint</Application>
  <PresentationFormat>Diavoorstelling (4:3)</PresentationFormat>
  <Paragraphs>84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61</cp:revision>
  <dcterms:created xsi:type="dcterms:W3CDTF">2011-01-12T19:49:53Z</dcterms:created>
  <dcterms:modified xsi:type="dcterms:W3CDTF">2019-05-03T12:04:54Z</dcterms:modified>
</cp:coreProperties>
</file>