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0"/>
  </p:notesMasterIdLst>
  <p:sldIdLst>
    <p:sldId id="310" r:id="rId4"/>
    <p:sldId id="311" r:id="rId5"/>
    <p:sldId id="313" r:id="rId6"/>
    <p:sldId id="312" r:id="rId7"/>
    <p:sldId id="315" r:id="rId8"/>
    <p:sldId id="316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. IJbema" userId="a7e136abeee5cd69" providerId="LiveId" clId="{34914047-A083-440B-80D0-6C238E21698D}"/>
    <pc:docChg chg="addSld delSld modSld sldOrd">
      <pc:chgData name="R. IJbema" userId="a7e136abeee5cd69" providerId="LiveId" clId="{34914047-A083-440B-80D0-6C238E21698D}" dt="2019-04-26T09:35:53.927" v="21" actId="2696"/>
      <pc:docMkLst>
        <pc:docMk/>
      </pc:docMkLst>
      <pc:sldChg chg="addSp modSp modNotesTx">
        <pc:chgData name="R. IJbema" userId="a7e136abeee5cd69" providerId="LiveId" clId="{34914047-A083-440B-80D0-6C238E21698D}" dt="2019-04-26T09:19:57.551" v="6" actId="20577"/>
        <pc:sldMkLst>
          <pc:docMk/>
          <pc:sldMk cId="1474368101" sldId="311"/>
        </pc:sldMkLst>
        <pc:picChg chg="add mod">
          <ac:chgData name="R. IJbema" userId="a7e136abeee5cd69" providerId="LiveId" clId="{34914047-A083-440B-80D0-6C238E21698D}" dt="2019-04-26T09:17:14.241" v="4" actId="14100"/>
          <ac:picMkLst>
            <pc:docMk/>
            <pc:sldMk cId="1474368101" sldId="311"/>
            <ac:picMk id="4" creationId="{381B49F9-D11A-4E4A-B099-21B818E4AE0A}"/>
          </ac:picMkLst>
        </pc:picChg>
      </pc:sldChg>
      <pc:sldChg chg="addSp delSp add">
        <pc:chgData name="R. IJbema" userId="a7e136abeee5cd69" providerId="LiveId" clId="{34914047-A083-440B-80D0-6C238E21698D}" dt="2019-04-26T09:24:22.534" v="13"/>
        <pc:sldMkLst>
          <pc:docMk/>
          <pc:sldMk cId="722715444" sldId="312"/>
        </pc:sldMkLst>
        <pc:picChg chg="add">
          <ac:chgData name="R. IJbema" userId="a7e136abeee5cd69" providerId="LiveId" clId="{34914047-A083-440B-80D0-6C238E21698D}" dt="2019-04-26T09:22:53.667" v="11"/>
          <ac:picMkLst>
            <pc:docMk/>
            <pc:sldMk cId="722715444" sldId="312"/>
            <ac:picMk id="4" creationId="{DE9A2BCF-643C-4DA1-89F4-630F76613227}"/>
          </ac:picMkLst>
        </pc:picChg>
        <pc:picChg chg="add del">
          <ac:chgData name="R. IJbema" userId="a7e136abeee5cd69" providerId="LiveId" clId="{34914047-A083-440B-80D0-6C238E21698D}" dt="2019-04-26T09:24:22.534" v="13"/>
          <ac:picMkLst>
            <pc:docMk/>
            <pc:sldMk cId="722715444" sldId="312"/>
            <ac:picMk id="5" creationId="{8871BC4E-06C4-4546-83B0-F8D81F3AEA48}"/>
          </ac:picMkLst>
        </pc:picChg>
      </pc:sldChg>
      <pc:sldChg chg="add ord modNotesTx">
        <pc:chgData name="R. IJbema" userId="a7e136abeee5cd69" providerId="LiveId" clId="{34914047-A083-440B-80D0-6C238E21698D}" dt="2019-04-26T09:20:05.822" v="9" actId="20577"/>
        <pc:sldMkLst>
          <pc:docMk/>
          <pc:sldMk cId="622311460" sldId="313"/>
        </pc:sldMkLst>
      </pc:sldChg>
      <pc:sldChg chg="add del">
        <pc:chgData name="R. IJbema" userId="a7e136abeee5cd69" providerId="LiveId" clId="{34914047-A083-440B-80D0-6C238E21698D}" dt="2019-04-26T09:35:53.927" v="21" actId="2696"/>
        <pc:sldMkLst>
          <pc:docMk/>
          <pc:sldMk cId="3976209868" sldId="314"/>
        </pc:sldMkLst>
      </pc:sldChg>
      <pc:sldChg chg="add ord modNotesTx">
        <pc:chgData name="R. IJbema" userId="a7e136abeee5cd69" providerId="LiveId" clId="{34914047-A083-440B-80D0-6C238E21698D}" dt="2019-04-26T09:29:17.281" v="16" actId="20577"/>
        <pc:sldMkLst>
          <pc:docMk/>
          <pc:sldMk cId="1699445996" sldId="315"/>
        </pc:sldMkLst>
      </pc:sldChg>
      <pc:sldChg chg="add ord modNotesTx">
        <pc:chgData name="R. IJbema" userId="a7e136abeee5cd69" providerId="LiveId" clId="{34914047-A083-440B-80D0-6C238E21698D}" dt="2019-04-26T09:35:07.983" v="20"/>
        <pc:sldMkLst>
          <pc:docMk/>
          <pc:sldMk cId="3778071504" sldId="31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26-4-2019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678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8209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1429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5233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61201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350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26-4-2019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26-4-2019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26-4-2019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26-4-2019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26-4-2019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26-4-2019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26-4-2019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26-4-2019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26-4-2019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26-4-2019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26-4-2019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26-4-2019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26-4-2019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26-4-2019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26-4-2019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26-4-2019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26-4-2019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26-4-2019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26-4-2019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26-4-2019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26-4-2019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26-4-2019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26-4-2019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26-4-2019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26-4-2019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26-4-2019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26-4-2019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26-4-2019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26-4-2019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26-4-2019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26-4-2019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26-4-2019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26-4-2019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26-4-2019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26-4-2019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26-4-2019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u boos wordt, zondig dan niet: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laat de zon niet ondergaan over uw boosheid, geef de duivel geen kans.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6078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81B49F9-D11A-4E4A-B099-21B818E4AE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10" y="908720"/>
            <a:ext cx="9091633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368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u boos wordt, zondig dan niet: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laat de zon niet ondergaan over uw boosheid, geef de duivel geen kans.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2311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E9A2BCF-643C-4DA1-89F4-630F766132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715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81B49F9-D11A-4E4A-B099-21B818E4AE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10" y="908720"/>
            <a:ext cx="9091633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445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u boos wordt, zondig dan niet: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laat de zon niet ondergaan over uw boosheid, geef de duivel geen kans.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8071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108</Words>
  <Application>Microsoft Office PowerPoint</Application>
  <PresentationFormat>Diavoorstelling (4:3)</PresentationFormat>
  <Paragraphs>117</Paragraphs>
  <Slides>6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6</vt:i4>
      </vt:variant>
    </vt:vector>
  </HeadingPairs>
  <TitlesOfParts>
    <vt:vector size="12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60</cp:revision>
  <dcterms:created xsi:type="dcterms:W3CDTF">2011-01-12T19:49:53Z</dcterms:created>
  <dcterms:modified xsi:type="dcterms:W3CDTF">2019-04-26T09:35:58Z</dcterms:modified>
</cp:coreProperties>
</file>