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11" r:id="rId4"/>
    <p:sldId id="313" r:id="rId5"/>
    <p:sldId id="314" r:id="rId6"/>
    <p:sldId id="315" r:id="rId7"/>
    <p:sldId id="310" r:id="rId8"/>
    <p:sldId id="312" r:id="rId9"/>
    <p:sldId id="317" r:id="rId10"/>
    <p:sldId id="318" r:id="rId11"/>
    <p:sldId id="316" r:id="rId12"/>
    <p:sldId id="320" r:id="rId13"/>
    <p:sldId id="321" r:id="rId14"/>
    <p:sldId id="31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34914047-A083-440B-80D0-6C238E21698D}"/>
    <pc:docChg chg="custSel addSld modSld sldOrd">
      <pc:chgData name="R. IJbema" userId="a7e136abeee5cd69" providerId="LiveId" clId="{34914047-A083-440B-80D0-6C238E21698D}" dt="2019-04-19T09:30:18.683" v="184"/>
      <pc:docMkLst>
        <pc:docMk/>
      </pc:docMkLst>
      <pc:sldChg chg="addSp">
        <pc:chgData name="R. IJbema" userId="a7e136abeee5cd69" providerId="LiveId" clId="{34914047-A083-440B-80D0-6C238E21698D}" dt="2019-04-19T08:59:44.987" v="2"/>
        <pc:sldMkLst>
          <pc:docMk/>
          <pc:sldMk cId="2686078362" sldId="310"/>
        </pc:sldMkLst>
        <pc:picChg chg="add">
          <ac:chgData name="R. IJbema" userId="a7e136abeee5cd69" providerId="LiveId" clId="{34914047-A083-440B-80D0-6C238E21698D}" dt="2019-04-19T08:59:44.987" v="2"/>
          <ac:picMkLst>
            <pc:docMk/>
            <pc:sldMk cId="2686078362" sldId="310"/>
            <ac:picMk id="4" creationId="{09D56E9F-0DE5-4DD1-90D8-BA42372E4C7E}"/>
          </ac:picMkLst>
        </pc:picChg>
      </pc:sldChg>
      <pc:sldChg chg="modSp add ord">
        <pc:chgData name="R. IJbema" userId="a7e136abeee5cd69" providerId="LiveId" clId="{34914047-A083-440B-80D0-6C238E21698D}" dt="2019-04-19T09:05:13.826" v="16" actId="5793"/>
        <pc:sldMkLst>
          <pc:docMk/>
          <pc:sldMk cId="796996644" sldId="311"/>
        </pc:sldMkLst>
        <pc:spChg chg="mod">
          <ac:chgData name="R. IJbema" userId="a7e136abeee5cd69" providerId="LiveId" clId="{34914047-A083-440B-80D0-6C238E21698D}" dt="2019-04-19T09:05:13.826" v="16" actId="5793"/>
          <ac:spMkLst>
            <pc:docMk/>
            <pc:sldMk cId="796996644" sldId="311"/>
            <ac:spMk id="3" creationId="{00000000-0000-0000-0000-000000000000}"/>
          </ac:spMkLst>
        </pc:spChg>
      </pc:sldChg>
      <pc:sldChg chg="modSp add">
        <pc:chgData name="R. IJbema" userId="a7e136abeee5cd69" providerId="LiveId" clId="{34914047-A083-440B-80D0-6C238E21698D}" dt="2019-04-19T09:09:34.271" v="153" actId="121"/>
        <pc:sldMkLst>
          <pc:docMk/>
          <pc:sldMk cId="20355117" sldId="312"/>
        </pc:sldMkLst>
        <pc:spChg chg="mod">
          <ac:chgData name="R. IJbema" userId="a7e136abeee5cd69" providerId="LiveId" clId="{34914047-A083-440B-80D0-6C238E21698D}" dt="2019-04-19T09:09:34.271" v="153" actId="121"/>
          <ac:spMkLst>
            <pc:docMk/>
            <pc:sldMk cId="20355117" sldId="312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19T09:05:52.184" v="44" actId="20577"/>
        <pc:sldMkLst>
          <pc:docMk/>
          <pc:sldMk cId="1734482942" sldId="313"/>
        </pc:sldMkLst>
        <pc:spChg chg="mod">
          <ac:chgData name="R. IJbema" userId="a7e136abeee5cd69" providerId="LiveId" clId="{34914047-A083-440B-80D0-6C238E21698D}" dt="2019-04-19T09:05:52.184" v="44" actId="20577"/>
          <ac:spMkLst>
            <pc:docMk/>
            <pc:sldMk cId="1734482942" sldId="313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19T09:06:20.436" v="50" actId="5793"/>
        <pc:sldMkLst>
          <pc:docMk/>
          <pc:sldMk cId="3645930265" sldId="314"/>
        </pc:sldMkLst>
        <pc:spChg chg="mod">
          <ac:chgData name="R. IJbema" userId="a7e136abeee5cd69" providerId="LiveId" clId="{34914047-A083-440B-80D0-6C238E21698D}" dt="2019-04-19T09:06:20.436" v="50" actId="5793"/>
          <ac:spMkLst>
            <pc:docMk/>
            <pc:sldMk cId="3645930265" sldId="314"/>
            <ac:spMk id="3" creationId="{00000000-0000-0000-0000-000000000000}"/>
          </ac:spMkLst>
        </pc:spChg>
      </pc:sldChg>
      <pc:sldChg chg="modSp add modNotesTx">
        <pc:chgData name="R. IJbema" userId="a7e136abeee5cd69" providerId="LiveId" clId="{34914047-A083-440B-80D0-6C238E21698D}" dt="2019-04-19T09:07:19.798" v="133" actId="5793"/>
        <pc:sldMkLst>
          <pc:docMk/>
          <pc:sldMk cId="1456365893" sldId="315"/>
        </pc:sldMkLst>
        <pc:spChg chg="mod">
          <ac:chgData name="R. IJbema" userId="a7e136abeee5cd69" providerId="LiveId" clId="{34914047-A083-440B-80D0-6C238E21698D}" dt="2019-04-19T09:07:19.798" v="133" actId="5793"/>
          <ac:spMkLst>
            <pc:docMk/>
            <pc:sldMk cId="1456365893" sldId="315"/>
            <ac:spMk id="3" creationId="{00000000-0000-0000-0000-000000000000}"/>
          </ac:spMkLst>
        </pc:spChg>
      </pc:sldChg>
      <pc:sldChg chg="addSp delSp modSp add modNotesTx">
        <pc:chgData name="R. IJbema" userId="a7e136abeee5cd69" providerId="LiveId" clId="{34914047-A083-440B-80D0-6C238E21698D}" dt="2019-04-19T09:24:41.334" v="169" actId="20577"/>
        <pc:sldMkLst>
          <pc:docMk/>
          <pc:sldMk cId="660725827" sldId="316"/>
        </pc:sldMkLst>
        <pc:picChg chg="add del mod">
          <ac:chgData name="R. IJbema" userId="a7e136abeee5cd69" providerId="LiveId" clId="{34914047-A083-440B-80D0-6C238E21698D}" dt="2019-04-19T09:17:16.984" v="167"/>
          <ac:picMkLst>
            <pc:docMk/>
            <pc:sldMk cId="660725827" sldId="316"/>
            <ac:picMk id="4" creationId="{E4EC0CD1-64C4-4E76-9AD9-832F35C6C6FD}"/>
          </ac:picMkLst>
        </pc:picChg>
        <pc:picChg chg="add">
          <ac:chgData name="R. IJbema" userId="a7e136abeee5cd69" providerId="LiveId" clId="{34914047-A083-440B-80D0-6C238E21698D}" dt="2019-04-19T09:17:24.314" v="168"/>
          <ac:picMkLst>
            <pc:docMk/>
            <pc:sldMk cId="660725827" sldId="316"/>
            <ac:picMk id="5" creationId="{368BE186-D9CD-4875-9AC8-8B846DC51A23}"/>
          </ac:picMkLst>
        </pc:picChg>
      </pc:sldChg>
      <pc:sldChg chg="add ord modNotesTx">
        <pc:chgData name="R. IJbema" userId="a7e136abeee5cd69" providerId="LiveId" clId="{34914047-A083-440B-80D0-6C238E21698D}" dt="2019-04-19T09:12:05.045" v="156" actId="20577"/>
        <pc:sldMkLst>
          <pc:docMk/>
          <pc:sldMk cId="3928191781" sldId="317"/>
        </pc:sldMkLst>
      </pc:sldChg>
      <pc:sldChg chg="modSp add ord modNotesTx">
        <pc:chgData name="R. IJbema" userId="a7e136abeee5cd69" providerId="LiveId" clId="{34914047-A083-440B-80D0-6C238E21698D}" dt="2019-04-19T09:14:06.227" v="162" actId="20577"/>
        <pc:sldMkLst>
          <pc:docMk/>
          <pc:sldMk cId="1364517572" sldId="318"/>
        </pc:sldMkLst>
        <pc:spChg chg="mod">
          <ac:chgData name="R. IJbema" userId="a7e136abeee5cd69" providerId="LiveId" clId="{34914047-A083-440B-80D0-6C238E21698D}" dt="2019-04-19T09:14:06.227" v="162" actId="20577"/>
          <ac:spMkLst>
            <pc:docMk/>
            <pc:sldMk cId="1364517572" sldId="318"/>
            <ac:spMk id="3" creationId="{00000000-0000-0000-0000-000000000000}"/>
          </ac:spMkLst>
        </pc:spChg>
      </pc:sldChg>
      <pc:sldChg chg="addSp add">
        <pc:chgData name="R. IJbema" userId="a7e136abeee5cd69" providerId="LiveId" clId="{34914047-A083-440B-80D0-6C238E21698D}" dt="2019-04-19T09:30:18.683" v="184"/>
        <pc:sldMkLst>
          <pc:docMk/>
          <pc:sldMk cId="1509404827" sldId="319"/>
        </pc:sldMkLst>
        <pc:picChg chg="add">
          <ac:chgData name="R. IJbema" userId="a7e136abeee5cd69" providerId="LiveId" clId="{34914047-A083-440B-80D0-6C238E21698D}" dt="2019-04-19T09:30:18.683" v="184"/>
          <ac:picMkLst>
            <pc:docMk/>
            <pc:sldMk cId="1509404827" sldId="319"/>
            <ac:picMk id="4" creationId="{37C37426-458C-44E2-A94B-C52021B4735C}"/>
          </ac:picMkLst>
        </pc:picChg>
      </pc:sldChg>
      <pc:sldChg chg="add ord modNotesTx">
        <pc:chgData name="R. IJbema" userId="a7e136abeee5cd69" providerId="LiveId" clId="{34914047-A083-440B-80D0-6C238E21698D}" dt="2019-04-19T09:27:22.766" v="174" actId="20577"/>
        <pc:sldMkLst>
          <pc:docMk/>
          <pc:sldMk cId="3145583038" sldId="320"/>
        </pc:sldMkLst>
      </pc:sldChg>
      <pc:sldChg chg="modSp add ord modNotesTx">
        <pc:chgData name="R. IJbema" userId="a7e136abeee5cd69" providerId="LiveId" clId="{34914047-A083-440B-80D0-6C238E21698D}" dt="2019-04-19T09:28:38.625" v="183" actId="20577"/>
        <pc:sldMkLst>
          <pc:docMk/>
          <pc:sldMk cId="3747704820" sldId="321"/>
        </pc:sldMkLst>
        <pc:spChg chg="mod">
          <ac:chgData name="R. IJbema" userId="a7e136abeee5cd69" providerId="LiveId" clId="{34914047-A083-440B-80D0-6C238E21698D}" dt="2019-04-19T09:28:38.625" v="183" actId="20577"/>
          <ac:spMkLst>
            <pc:docMk/>
            <pc:sldMk cId="3747704820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33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9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76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3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27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86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7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09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4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0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19-4-2019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9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geloof: de Heer is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achter je: een open graf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naast je: deze Jezus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voor je: 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558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Daarop zei Jezus: ‘Wees niet bang. Ga mijn broeders vertellen dat ze naar Galilea moeten gaan, daar zullen ze mij zien.’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Matteüs 28: 10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70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C37426-458C-44E2-A94B-C52021B4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690"/>
            <a:ext cx="9144000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geloof: de Heer is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48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geloof: de Heer is opgestaan…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93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geloof: de Heer is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achter je: een open graf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naast je: deze Jezus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voor je: 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36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D56E9F-0DE5-4DD1-90D8-BA42372E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721"/>
            <a:ext cx="9144000" cy="49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Ontzet en opgetogen verlieten ze haastig het graf om het aan zijn leerlingen te vertellen.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Matteüs 28: 8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geloof: de Heer is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achter je: een open graf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naast je: deze Jezus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voor je: …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19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dat moment kwam Jezus hun tegemoet en groette hen. Ze liepen op hem toe, grepen zijn voeten vast en bewezen hem eer.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Matteüs 28: 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5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8BE186-D9CD-4875-9AC8-8B846DC5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245</Words>
  <Application>Microsoft Office PowerPoint</Application>
  <PresentationFormat>Diavoorstelling (4:3)</PresentationFormat>
  <Paragraphs>240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61</cp:revision>
  <dcterms:created xsi:type="dcterms:W3CDTF">2011-01-12T19:49:53Z</dcterms:created>
  <dcterms:modified xsi:type="dcterms:W3CDTF">2019-04-19T11:09:56Z</dcterms:modified>
</cp:coreProperties>
</file>