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84" r:id="rId3"/>
  </p:sldMasterIdLst>
  <p:notesMasterIdLst>
    <p:notesMasterId r:id="rId23"/>
  </p:notesMasterIdLst>
  <p:sldIdLst>
    <p:sldId id="310" r:id="rId4"/>
    <p:sldId id="311" r:id="rId5"/>
    <p:sldId id="312" r:id="rId6"/>
    <p:sldId id="314" r:id="rId7"/>
    <p:sldId id="315" r:id="rId8"/>
    <p:sldId id="316" r:id="rId9"/>
    <p:sldId id="317" r:id="rId10"/>
    <p:sldId id="318" r:id="rId11"/>
    <p:sldId id="319" r:id="rId12"/>
    <p:sldId id="320" r:id="rId13"/>
    <p:sldId id="321" r:id="rId14"/>
    <p:sldId id="322" r:id="rId15"/>
    <p:sldId id="324" r:id="rId16"/>
    <p:sldId id="325" r:id="rId17"/>
    <p:sldId id="326" r:id="rId18"/>
    <p:sldId id="327" r:id="rId19"/>
    <p:sldId id="328" r:id="rId20"/>
    <p:sldId id="329" r:id="rId21"/>
    <p:sldId id="323" r:id="rId22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716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. IJbema" userId="a7e136abeee5cd69" providerId="LiveId" clId="{E31237A3-5552-4F9E-BDB2-F6AE81077328}"/>
    <pc:docChg chg="modSld">
      <pc:chgData name="R. IJbema" userId="a7e136abeee5cd69" providerId="LiveId" clId="{E31237A3-5552-4F9E-BDB2-F6AE81077328}" dt="2019-04-07T06:10:51.646" v="23" actId="20577"/>
      <pc:docMkLst>
        <pc:docMk/>
      </pc:docMkLst>
      <pc:sldChg chg="modSp">
        <pc:chgData name="R. IJbema" userId="a7e136abeee5cd69" providerId="LiveId" clId="{E31237A3-5552-4F9E-BDB2-F6AE81077328}" dt="2019-04-07T06:10:11.268" v="8" actId="20577"/>
        <pc:sldMkLst>
          <pc:docMk/>
          <pc:sldMk cId="2446890622" sldId="326"/>
        </pc:sldMkLst>
        <pc:spChg chg="mod">
          <ac:chgData name="R. IJbema" userId="a7e136abeee5cd69" providerId="LiveId" clId="{E31237A3-5552-4F9E-BDB2-F6AE81077328}" dt="2019-04-07T06:10:11.268" v="8" actId="20577"/>
          <ac:spMkLst>
            <pc:docMk/>
            <pc:sldMk cId="2446890622" sldId="326"/>
            <ac:spMk id="3" creationId="{00000000-0000-0000-0000-000000000000}"/>
          </ac:spMkLst>
        </pc:spChg>
      </pc:sldChg>
      <pc:sldChg chg="modSp">
        <pc:chgData name="R. IJbema" userId="a7e136abeee5cd69" providerId="LiveId" clId="{E31237A3-5552-4F9E-BDB2-F6AE81077328}" dt="2019-04-07T06:10:02.388" v="5" actId="20577"/>
        <pc:sldMkLst>
          <pc:docMk/>
          <pc:sldMk cId="1046763086" sldId="327"/>
        </pc:sldMkLst>
        <pc:spChg chg="mod">
          <ac:chgData name="R. IJbema" userId="a7e136abeee5cd69" providerId="LiveId" clId="{E31237A3-5552-4F9E-BDB2-F6AE81077328}" dt="2019-04-07T06:10:02.388" v="5" actId="20577"/>
          <ac:spMkLst>
            <pc:docMk/>
            <pc:sldMk cId="1046763086" sldId="327"/>
            <ac:spMk id="3" creationId="{00000000-0000-0000-0000-000000000000}"/>
          </ac:spMkLst>
        </pc:spChg>
      </pc:sldChg>
      <pc:sldChg chg="modSp">
        <pc:chgData name="R. IJbema" userId="a7e136abeee5cd69" providerId="LiveId" clId="{E31237A3-5552-4F9E-BDB2-F6AE81077328}" dt="2019-04-07T06:10:26.923" v="14" actId="20577"/>
        <pc:sldMkLst>
          <pc:docMk/>
          <pc:sldMk cId="1515969372" sldId="328"/>
        </pc:sldMkLst>
        <pc:spChg chg="mod">
          <ac:chgData name="R. IJbema" userId="a7e136abeee5cd69" providerId="LiveId" clId="{E31237A3-5552-4F9E-BDB2-F6AE81077328}" dt="2019-04-07T06:10:26.923" v="14" actId="20577"/>
          <ac:spMkLst>
            <pc:docMk/>
            <pc:sldMk cId="1515969372" sldId="328"/>
            <ac:spMk id="3" creationId="{00000000-0000-0000-0000-000000000000}"/>
          </ac:spMkLst>
        </pc:spChg>
      </pc:sldChg>
      <pc:sldChg chg="modSp">
        <pc:chgData name="R. IJbema" userId="a7e136abeee5cd69" providerId="LiveId" clId="{E31237A3-5552-4F9E-BDB2-F6AE81077328}" dt="2019-04-07T06:10:51.646" v="23" actId="20577"/>
        <pc:sldMkLst>
          <pc:docMk/>
          <pc:sldMk cId="1126565359" sldId="329"/>
        </pc:sldMkLst>
        <pc:spChg chg="mod">
          <ac:chgData name="R. IJbema" userId="a7e136abeee5cd69" providerId="LiveId" clId="{E31237A3-5552-4F9E-BDB2-F6AE81077328}" dt="2019-04-07T06:10:51.646" v="23" actId="20577"/>
          <ac:spMkLst>
            <pc:docMk/>
            <pc:sldMk cId="1126565359" sldId="329"/>
            <ac:spMk id="3" creationId="{00000000-0000-0000-0000-000000000000}"/>
          </ac:spMkLst>
        </pc:spChg>
      </pc:sldChg>
    </pc:docChg>
  </pc:docChgLst>
  <pc:docChgLst>
    <pc:chgData name="R. IJbema" userId="a7e136abeee5cd69" providerId="LiveId" clId="{34914047-A083-440B-80D0-6C238E21698D}"/>
    <pc:docChg chg="custSel addSld delSld modSld sldOrd">
      <pc:chgData name="R. IJbema" userId="a7e136abeee5cd69" providerId="LiveId" clId="{34914047-A083-440B-80D0-6C238E21698D}" dt="2019-04-05T10:52:20.022" v="339" actId="20577"/>
      <pc:docMkLst>
        <pc:docMk/>
      </pc:docMkLst>
      <pc:sldChg chg="addSp delSp">
        <pc:chgData name="R. IJbema" userId="a7e136abeee5cd69" providerId="LiveId" clId="{34914047-A083-440B-80D0-6C238E21698D}" dt="2019-04-05T10:27:31.393" v="2"/>
        <pc:sldMkLst>
          <pc:docMk/>
          <pc:sldMk cId="2686078362" sldId="310"/>
        </pc:sldMkLst>
        <pc:picChg chg="add del">
          <ac:chgData name="R. IJbema" userId="a7e136abeee5cd69" providerId="LiveId" clId="{34914047-A083-440B-80D0-6C238E21698D}" dt="2019-04-05T10:26:29.036" v="1"/>
          <ac:picMkLst>
            <pc:docMk/>
            <pc:sldMk cId="2686078362" sldId="310"/>
            <ac:picMk id="4" creationId="{8DE60615-1809-48E2-B695-3D82CFCDA55E}"/>
          </ac:picMkLst>
        </pc:picChg>
        <pc:picChg chg="add">
          <ac:chgData name="R. IJbema" userId="a7e136abeee5cd69" providerId="LiveId" clId="{34914047-A083-440B-80D0-6C238E21698D}" dt="2019-04-05T10:27:31.393" v="2"/>
          <ac:picMkLst>
            <pc:docMk/>
            <pc:sldMk cId="2686078362" sldId="310"/>
            <ac:picMk id="5" creationId="{86D620E3-80A0-4FB6-B8BE-007FBCB8210E}"/>
          </ac:picMkLst>
        </pc:picChg>
      </pc:sldChg>
      <pc:sldChg chg="modSp modNotesTx">
        <pc:chgData name="R. IJbema" userId="a7e136abeee5cd69" providerId="LiveId" clId="{34914047-A083-440B-80D0-6C238E21698D}" dt="2019-04-05T10:30:43.341" v="27" actId="20577"/>
        <pc:sldMkLst>
          <pc:docMk/>
          <pc:sldMk cId="1495757384" sldId="311"/>
        </pc:sldMkLst>
        <pc:spChg chg="mod">
          <ac:chgData name="R. IJbema" userId="a7e136abeee5cd69" providerId="LiveId" clId="{34914047-A083-440B-80D0-6C238E21698D}" dt="2019-04-05T10:28:29.930" v="21" actId="5793"/>
          <ac:spMkLst>
            <pc:docMk/>
            <pc:sldMk cId="1495757384" sldId="311"/>
            <ac:spMk id="3" creationId="{00000000-0000-0000-0000-000000000000}"/>
          </ac:spMkLst>
        </pc:spChg>
      </pc:sldChg>
      <pc:sldChg chg="addSp modSp add modNotesTx">
        <pc:chgData name="R. IJbema" userId="a7e136abeee5cd69" providerId="LiveId" clId="{34914047-A083-440B-80D0-6C238E21698D}" dt="2019-04-05T10:30:40.229" v="26" actId="20577"/>
        <pc:sldMkLst>
          <pc:docMk/>
          <pc:sldMk cId="2303442872" sldId="312"/>
        </pc:sldMkLst>
        <pc:picChg chg="add mod">
          <ac:chgData name="R. IJbema" userId="a7e136abeee5cd69" providerId="LiveId" clId="{34914047-A083-440B-80D0-6C238E21698D}" dt="2019-04-05T10:30:01.679" v="25" actId="14100"/>
          <ac:picMkLst>
            <pc:docMk/>
            <pc:sldMk cId="2303442872" sldId="312"/>
            <ac:picMk id="4" creationId="{6475C05C-452B-40EB-B9F0-1EF50FFFFBC9}"/>
          </ac:picMkLst>
        </pc:picChg>
      </pc:sldChg>
      <pc:sldChg chg="modSp add ord modNotesTx">
        <pc:chgData name="R. IJbema" userId="a7e136abeee5cd69" providerId="LiveId" clId="{34914047-A083-440B-80D0-6C238E21698D}" dt="2019-04-05T10:32:08.946" v="85" actId="313"/>
        <pc:sldMkLst>
          <pc:docMk/>
          <pc:sldMk cId="2724299200" sldId="314"/>
        </pc:sldMkLst>
        <pc:spChg chg="mod">
          <ac:chgData name="R. IJbema" userId="a7e136abeee5cd69" providerId="LiveId" clId="{34914047-A083-440B-80D0-6C238E21698D}" dt="2019-04-05T10:32:08.946" v="85" actId="313"/>
          <ac:spMkLst>
            <pc:docMk/>
            <pc:sldMk cId="2724299200" sldId="314"/>
            <ac:spMk id="3" creationId="{00000000-0000-0000-0000-000000000000}"/>
          </ac:spMkLst>
        </pc:spChg>
      </pc:sldChg>
      <pc:sldChg chg="modSp add modNotesTx">
        <pc:chgData name="R. IJbema" userId="a7e136abeee5cd69" providerId="LiveId" clId="{34914047-A083-440B-80D0-6C238E21698D}" dt="2019-04-05T10:34:29.603" v="131" actId="20577"/>
        <pc:sldMkLst>
          <pc:docMk/>
          <pc:sldMk cId="515363412" sldId="315"/>
        </pc:sldMkLst>
        <pc:spChg chg="mod">
          <ac:chgData name="R. IJbema" userId="a7e136abeee5cd69" providerId="LiveId" clId="{34914047-A083-440B-80D0-6C238E21698D}" dt="2019-04-05T10:34:29.603" v="131" actId="20577"/>
          <ac:spMkLst>
            <pc:docMk/>
            <pc:sldMk cId="515363412" sldId="315"/>
            <ac:spMk id="3" creationId="{00000000-0000-0000-0000-000000000000}"/>
          </ac:spMkLst>
        </pc:spChg>
      </pc:sldChg>
      <pc:sldChg chg="modSp add modNotesTx">
        <pc:chgData name="R. IJbema" userId="a7e136abeee5cd69" providerId="LiveId" clId="{34914047-A083-440B-80D0-6C238E21698D}" dt="2019-04-05T10:35:22.849" v="185" actId="20577"/>
        <pc:sldMkLst>
          <pc:docMk/>
          <pc:sldMk cId="3182843559" sldId="316"/>
        </pc:sldMkLst>
        <pc:spChg chg="mod">
          <ac:chgData name="R. IJbema" userId="a7e136abeee5cd69" providerId="LiveId" clId="{34914047-A083-440B-80D0-6C238E21698D}" dt="2019-04-05T10:34:55.125" v="182" actId="20577"/>
          <ac:spMkLst>
            <pc:docMk/>
            <pc:sldMk cId="3182843559" sldId="316"/>
            <ac:spMk id="3" creationId="{00000000-0000-0000-0000-000000000000}"/>
          </ac:spMkLst>
        </pc:spChg>
      </pc:sldChg>
      <pc:sldChg chg="modSp add modNotesTx">
        <pc:chgData name="R. IJbema" userId="a7e136abeee5cd69" providerId="LiveId" clId="{34914047-A083-440B-80D0-6C238E21698D}" dt="2019-04-05T10:35:39.356" v="208" actId="20577"/>
        <pc:sldMkLst>
          <pc:docMk/>
          <pc:sldMk cId="769422483" sldId="317"/>
        </pc:sldMkLst>
        <pc:spChg chg="mod">
          <ac:chgData name="R. IJbema" userId="a7e136abeee5cd69" providerId="LiveId" clId="{34914047-A083-440B-80D0-6C238E21698D}" dt="2019-04-05T10:35:39.356" v="208" actId="20577"/>
          <ac:spMkLst>
            <pc:docMk/>
            <pc:sldMk cId="769422483" sldId="317"/>
            <ac:spMk id="3" creationId="{00000000-0000-0000-0000-000000000000}"/>
          </ac:spMkLst>
        </pc:spChg>
      </pc:sldChg>
      <pc:sldChg chg="modSp add modNotesTx">
        <pc:chgData name="R. IJbema" userId="a7e136abeee5cd69" providerId="LiveId" clId="{34914047-A083-440B-80D0-6C238E21698D}" dt="2019-04-05T10:36:36.409" v="226" actId="20577"/>
        <pc:sldMkLst>
          <pc:docMk/>
          <pc:sldMk cId="3682204354" sldId="318"/>
        </pc:sldMkLst>
        <pc:spChg chg="mod">
          <ac:chgData name="R. IJbema" userId="a7e136abeee5cd69" providerId="LiveId" clId="{34914047-A083-440B-80D0-6C238E21698D}" dt="2019-04-05T10:36:36.409" v="226" actId="20577"/>
          <ac:spMkLst>
            <pc:docMk/>
            <pc:sldMk cId="3682204354" sldId="318"/>
            <ac:spMk id="3" creationId="{00000000-0000-0000-0000-000000000000}"/>
          </ac:spMkLst>
        </pc:spChg>
      </pc:sldChg>
      <pc:sldChg chg="modSp add modNotesTx">
        <pc:chgData name="R. IJbema" userId="a7e136abeee5cd69" providerId="LiveId" clId="{34914047-A083-440B-80D0-6C238E21698D}" dt="2019-04-05T10:37:07.732" v="248" actId="20577"/>
        <pc:sldMkLst>
          <pc:docMk/>
          <pc:sldMk cId="3651402560" sldId="319"/>
        </pc:sldMkLst>
        <pc:spChg chg="mod">
          <ac:chgData name="R. IJbema" userId="a7e136abeee5cd69" providerId="LiveId" clId="{34914047-A083-440B-80D0-6C238E21698D}" dt="2019-04-05T10:37:07.732" v="248" actId="20577"/>
          <ac:spMkLst>
            <pc:docMk/>
            <pc:sldMk cId="3651402560" sldId="319"/>
            <ac:spMk id="3" creationId="{00000000-0000-0000-0000-000000000000}"/>
          </ac:spMkLst>
        </pc:spChg>
      </pc:sldChg>
      <pc:sldChg chg="modSp add modNotesTx">
        <pc:chgData name="R. IJbema" userId="a7e136abeee5cd69" providerId="LiveId" clId="{34914047-A083-440B-80D0-6C238E21698D}" dt="2019-04-05T10:37:40.175" v="272" actId="20577"/>
        <pc:sldMkLst>
          <pc:docMk/>
          <pc:sldMk cId="2216805237" sldId="320"/>
        </pc:sldMkLst>
        <pc:spChg chg="mod">
          <ac:chgData name="R. IJbema" userId="a7e136abeee5cd69" providerId="LiveId" clId="{34914047-A083-440B-80D0-6C238E21698D}" dt="2019-04-05T10:37:40.175" v="272" actId="20577"/>
          <ac:spMkLst>
            <pc:docMk/>
            <pc:sldMk cId="2216805237" sldId="320"/>
            <ac:spMk id="3" creationId="{00000000-0000-0000-0000-000000000000}"/>
          </ac:spMkLst>
        </pc:spChg>
      </pc:sldChg>
      <pc:sldChg chg="modSp add modNotesTx">
        <pc:chgData name="R. IJbema" userId="a7e136abeee5cd69" providerId="LiveId" clId="{34914047-A083-440B-80D0-6C238E21698D}" dt="2019-04-05T10:38:04.089" v="282" actId="5793"/>
        <pc:sldMkLst>
          <pc:docMk/>
          <pc:sldMk cId="4026509144" sldId="321"/>
        </pc:sldMkLst>
        <pc:spChg chg="mod">
          <ac:chgData name="R. IJbema" userId="a7e136abeee5cd69" providerId="LiveId" clId="{34914047-A083-440B-80D0-6C238E21698D}" dt="2019-04-05T10:38:04.089" v="282" actId="5793"/>
          <ac:spMkLst>
            <pc:docMk/>
            <pc:sldMk cId="4026509144" sldId="321"/>
            <ac:spMk id="3" creationId="{00000000-0000-0000-0000-000000000000}"/>
          </ac:spMkLst>
        </pc:spChg>
      </pc:sldChg>
      <pc:sldChg chg="addSp add modNotesTx">
        <pc:chgData name="R. IJbema" userId="a7e136abeee5cd69" providerId="LiveId" clId="{34914047-A083-440B-80D0-6C238E21698D}" dt="2019-04-05T10:47:14.059" v="290" actId="20577"/>
        <pc:sldMkLst>
          <pc:docMk/>
          <pc:sldMk cId="2835214496" sldId="322"/>
        </pc:sldMkLst>
        <pc:picChg chg="add">
          <ac:chgData name="R. IJbema" userId="a7e136abeee5cd69" providerId="LiveId" clId="{34914047-A083-440B-80D0-6C238E21698D}" dt="2019-04-05T10:47:03.846" v="288"/>
          <ac:picMkLst>
            <pc:docMk/>
            <pc:sldMk cId="2835214496" sldId="322"/>
            <ac:picMk id="4" creationId="{07C1E143-2CB1-46FA-BBC7-769DB8A062DC}"/>
          </ac:picMkLst>
        </pc:picChg>
      </pc:sldChg>
      <pc:sldChg chg="modSp add modNotesTx">
        <pc:chgData name="R. IJbema" userId="a7e136abeee5cd69" providerId="LiveId" clId="{34914047-A083-440B-80D0-6C238E21698D}" dt="2019-04-05T10:52:20.022" v="339" actId="20577"/>
        <pc:sldMkLst>
          <pc:docMk/>
          <pc:sldMk cId="3324031382" sldId="323"/>
        </pc:sldMkLst>
        <pc:spChg chg="mod">
          <ac:chgData name="R. IJbema" userId="a7e136abeee5cd69" providerId="LiveId" clId="{34914047-A083-440B-80D0-6C238E21698D}" dt="2019-04-05T10:52:14.205" v="338" actId="5793"/>
          <ac:spMkLst>
            <pc:docMk/>
            <pc:sldMk cId="3324031382" sldId="323"/>
            <ac:spMk id="3" creationId="{00000000-0000-0000-0000-000000000000}"/>
          </ac:spMkLst>
        </pc:spChg>
      </pc:sldChg>
      <pc:sldChg chg="modSp add ord modNotesTx">
        <pc:chgData name="R. IJbema" userId="a7e136abeee5cd69" providerId="LiveId" clId="{34914047-A083-440B-80D0-6C238E21698D}" dt="2019-04-05T10:48:21.080" v="299" actId="6549"/>
        <pc:sldMkLst>
          <pc:docMk/>
          <pc:sldMk cId="3063515016" sldId="324"/>
        </pc:sldMkLst>
        <pc:spChg chg="mod">
          <ac:chgData name="R. IJbema" userId="a7e136abeee5cd69" providerId="LiveId" clId="{34914047-A083-440B-80D0-6C238E21698D}" dt="2019-04-05T10:48:21.080" v="299" actId="6549"/>
          <ac:spMkLst>
            <pc:docMk/>
            <pc:sldMk cId="3063515016" sldId="324"/>
            <ac:spMk id="3" creationId="{00000000-0000-0000-0000-000000000000}"/>
          </ac:spMkLst>
        </pc:spChg>
      </pc:sldChg>
      <pc:sldChg chg="modSp add modNotesTx">
        <pc:chgData name="R. IJbema" userId="a7e136abeee5cd69" providerId="LiveId" clId="{34914047-A083-440B-80D0-6C238E21698D}" dt="2019-04-05T10:49:08.638" v="305" actId="20577"/>
        <pc:sldMkLst>
          <pc:docMk/>
          <pc:sldMk cId="342493938" sldId="325"/>
        </pc:sldMkLst>
        <pc:spChg chg="mod">
          <ac:chgData name="R. IJbema" userId="a7e136abeee5cd69" providerId="LiveId" clId="{34914047-A083-440B-80D0-6C238E21698D}" dt="2019-04-05T10:49:08.638" v="305" actId="20577"/>
          <ac:spMkLst>
            <pc:docMk/>
            <pc:sldMk cId="342493938" sldId="325"/>
            <ac:spMk id="3" creationId="{00000000-0000-0000-0000-000000000000}"/>
          </ac:spMkLst>
        </pc:spChg>
      </pc:sldChg>
      <pc:sldChg chg="modSp add modNotesTx">
        <pc:chgData name="R. IJbema" userId="a7e136abeee5cd69" providerId="LiveId" clId="{34914047-A083-440B-80D0-6C238E21698D}" dt="2019-04-05T10:49:43.962" v="311" actId="20577"/>
        <pc:sldMkLst>
          <pc:docMk/>
          <pc:sldMk cId="2446890622" sldId="326"/>
        </pc:sldMkLst>
        <pc:spChg chg="mod">
          <ac:chgData name="R. IJbema" userId="a7e136abeee5cd69" providerId="LiveId" clId="{34914047-A083-440B-80D0-6C238E21698D}" dt="2019-04-05T10:49:39.720" v="309" actId="6549"/>
          <ac:spMkLst>
            <pc:docMk/>
            <pc:sldMk cId="2446890622" sldId="326"/>
            <ac:spMk id="3" creationId="{00000000-0000-0000-0000-000000000000}"/>
          </ac:spMkLst>
        </pc:spChg>
      </pc:sldChg>
      <pc:sldChg chg="modSp add modNotesTx">
        <pc:chgData name="R. IJbema" userId="a7e136abeee5cd69" providerId="LiveId" clId="{34914047-A083-440B-80D0-6C238E21698D}" dt="2019-04-05T10:50:23.060" v="314" actId="20577"/>
        <pc:sldMkLst>
          <pc:docMk/>
          <pc:sldMk cId="1046763086" sldId="327"/>
        </pc:sldMkLst>
        <pc:spChg chg="mod">
          <ac:chgData name="R. IJbema" userId="a7e136abeee5cd69" providerId="LiveId" clId="{34914047-A083-440B-80D0-6C238E21698D}" dt="2019-04-05T10:50:18.315" v="312" actId="6549"/>
          <ac:spMkLst>
            <pc:docMk/>
            <pc:sldMk cId="1046763086" sldId="327"/>
            <ac:spMk id="3" creationId="{00000000-0000-0000-0000-000000000000}"/>
          </ac:spMkLst>
        </pc:spChg>
      </pc:sldChg>
      <pc:sldChg chg="modSp add modNotesTx">
        <pc:chgData name="R. IJbema" userId="a7e136abeee5cd69" providerId="LiveId" clId="{34914047-A083-440B-80D0-6C238E21698D}" dt="2019-04-05T10:51:09.285" v="320" actId="20577"/>
        <pc:sldMkLst>
          <pc:docMk/>
          <pc:sldMk cId="1515969372" sldId="328"/>
        </pc:sldMkLst>
        <pc:spChg chg="mod">
          <ac:chgData name="R. IJbema" userId="a7e136abeee5cd69" providerId="LiveId" clId="{34914047-A083-440B-80D0-6C238E21698D}" dt="2019-04-05T10:51:00.123" v="318" actId="6549"/>
          <ac:spMkLst>
            <pc:docMk/>
            <pc:sldMk cId="1515969372" sldId="328"/>
            <ac:spMk id="3" creationId="{00000000-0000-0000-0000-000000000000}"/>
          </ac:spMkLst>
        </pc:spChg>
      </pc:sldChg>
      <pc:sldChg chg="add">
        <pc:chgData name="R. IJbema" userId="a7e136abeee5cd69" providerId="LiveId" clId="{34914047-A083-440B-80D0-6C238E21698D}" dt="2019-04-05T10:50:53.049" v="315"/>
        <pc:sldMkLst>
          <pc:docMk/>
          <pc:sldMk cId="1126565359" sldId="329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C940A8-228E-42F9-A45A-78A4E415DAD6}" type="datetimeFigureOut">
              <a:rPr lang="nl-NL" smtClean="0"/>
              <a:t>8-4-2019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C1BC7C-CC16-49E6-B0D3-AF134E5F90B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794747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1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776789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10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904558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11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243780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12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336436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13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38541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14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478946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15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1701990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16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0893445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17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5849008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11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18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0622158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19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19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181701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2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469274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3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266414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4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5752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5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16321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6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143374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7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686635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8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882938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9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111511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het opmaakprofiel van de modelondertitel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8-4-2019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8-4-2019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8-4-2019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het opmaakprofiel van de modelondertitel te bewerken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91D090-15EE-4434-A4FA-2F7059409DF1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8-4-2019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A18A6B-2B8C-47DE-B8EA-0924C524A95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32541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6B1B5A-3018-4764-A900-89B79CB705CA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8-4-2019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F2D783-BB8C-4A5E-846D-6126C103C3F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62165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FBBAE2-831B-4EA5-940C-A21D1C37BF8A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8-4-2019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3836E8-1049-480B-B9EA-FC12BBF393C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54242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B88A08-8DB4-431B-836D-6BAF93DEF76D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8-4-2019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96B95A-4CC6-4D0D-A2B1-C94CE7DE7C4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0430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2E0806-4A5D-4C9A-AF09-11BC64A6F9A8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8-4-2019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E03A52-E805-4410-A95F-A81C08808BD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55409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31ECD1-F7B1-463F-B819-9C007031CC94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8-4-2019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86123E-DD62-4CA7-9322-5FEC0D97148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51815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38DD8B-4E74-4343-ADDF-3612686D2C6B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8-4-2019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36C52F-A6CD-4925-BFFD-2A2414DF1CE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8266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FA525A-7835-4D37-9575-6EE171C8684D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8-4-2019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1E3B14-D2BF-491B-8739-C2B3CDEFD7B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9303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8-4-2019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875171-292D-410F-AD00-36F2613A23E6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8-4-2019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45FED5-84D4-4E7E-80EA-EB660F2FDEE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33867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42AF0D-DF86-408D-8B94-A02F654BFE43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8-4-2019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793141-8A23-4107-B108-C2AFD3D3888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7826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CA4679-B3FA-4CEB-9BFC-A55D9F4D8146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8-4-2019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92CDB9-74CF-45BF-9E14-67470C2F8EA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37583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het opmaakprofiel van de modelondertitel te bewerken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91D090-15EE-4434-A4FA-2F7059409DF1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8-4-2019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A18A6B-2B8C-47DE-B8EA-0924C524A95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37614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6B1B5A-3018-4764-A900-89B79CB705CA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8-4-2019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F2D783-BB8C-4A5E-846D-6126C103C3F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4680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FBBAE2-831B-4EA5-940C-A21D1C37BF8A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8-4-2019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3836E8-1049-480B-B9EA-FC12BBF393C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863602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B88A08-8DB4-431B-836D-6BAF93DEF76D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8-4-2019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96B95A-4CC6-4D0D-A2B1-C94CE7DE7C4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99724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2E0806-4A5D-4C9A-AF09-11BC64A6F9A8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8-4-2019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E03A52-E805-4410-A95F-A81C08808BD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683287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31ECD1-F7B1-463F-B819-9C007031CC94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8-4-2019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86123E-DD62-4CA7-9322-5FEC0D97148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026999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38DD8B-4E74-4343-ADDF-3612686D2C6B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8-4-2019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36C52F-A6CD-4925-BFFD-2A2414DF1CE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54212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8-4-2019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FA525A-7835-4D37-9575-6EE171C8684D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8-4-2019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1E3B14-D2BF-491B-8739-C2B3CDEFD7B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7428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875171-292D-410F-AD00-36F2613A23E6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8-4-2019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45FED5-84D4-4E7E-80EA-EB660F2FDEE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891605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42AF0D-DF86-408D-8B94-A02F654BFE43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8-4-2019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793141-8A23-4107-B108-C2AFD3D3888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588040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CA4679-B3FA-4CEB-9BFC-A55D9F4D8146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8-4-2019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92CDB9-74CF-45BF-9E14-67470C2F8EA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5930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8-4-2019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8-4-2019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8-4-2019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8-4-2019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8-4-2019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8-4-2019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4034B4-A846-4ABF-B391-81F27B9CF94A}" type="datetimeFigureOut">
              <a:rPr lang="nl-NL" smtClean="0"/>
              <a:pPr/>
              <a:t>8-4-2019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stijl te bewerken</a:t>
            </a:r>
            <a:endParaRPr lang="en-US"/>
          </a:p>
        </p:txBody>
      </p:sp>
      <p:sp>
        <p:nvSpPr>
          <p:cNvPr id="11267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D8EA754-C9B1-4B40-A77D-7BABA48CE5CF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8-4-2019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0C2C3BA-CC38-400C-B3A6-6DAAADDC334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5019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stijl te bewerken</a:t>
            </a:r>
            <a:endParaRPr lang="en-US"/>
          </a:p>
        </p:txBody>
      </p:sp>
      <p:sp>
        <p:nvSpPr>
          <p:cNvPr id="11267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D8EA754-C9B1-4B40-A77D-7BABA48CE5CF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8-4-2019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0C2C3BA-CC38-400C-B3A6-6DAAADDC334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5809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274638"/>
            <a:ext cx="8229600" cy="5851525"/>
          </a:xfrm>
        </p:spPr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86D620E3-80A0-4FB6-B8BE-007FBCB8210E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0783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274638"/>
            <a:ext cx="8229600" cy="5851525"/>
          </a:xfrm>
        </p:spPr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Naar Jezus toe…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Jezus: laat de kinderen bij mij komen!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1. geboren worden: schrikken…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2. in mama’s armen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3. ze ziet je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4. je leert praten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5. je leert lopen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168052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274638"/>
            <a:ext cx="8229600" cy="5851525"/>
          </a:xfrm>
        </p:spPr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Naar Jezus toe…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Jezus: laat de kinderen bij mij komen!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1. geboren worden: schrikken…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2. in mama’s armen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3. ze ziet je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4. je leert praten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5. je leert lopen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6. …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265091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274638"/>
            <a:ext cx="8229600" cy="5851525"/>
          </a:xfrm>
        </p:spPr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07C1E143-2CB1-46FA-BBC7-769DB8A062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0" y="0"/>
            <a:ext cx="457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2144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274638"/>
            <a:ext cx="8229600" cy="5851525"/>
          </a:xfrm>
        </p:spPr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Naar Jezus toe…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Jezus: laat de kinderen bij mij komen!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1. geboren worden: schrikken…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635150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274638"/>
            <a:ext cx="8229600" cy="5851525"/>
          </a:xfrm>
        </p:spPr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Naar Jezus toe…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Jezus: laat de kinderen bij mij komen!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1. geboren worden: schrikken…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2. in Gods armen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24939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274638"/>
            <a:ext cx="8229600" cy="5851525"/>
          </a:xfrm>
        </p:spPr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Naar Jezus toe…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Jezus: laat de kinderen bij mij komen!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1. geboren worden: schrikken…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2. in Gods armen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3. Hij ziet je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468906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274638"/>
            <a:ext cx="8229600" cy="5851525"/>
          </a:xfrm>
        </p:spPr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Naar Jezus toe…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Jezus: laat de kinderen bij mij komen!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1. geboren worden: schrikken…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2. in Gods armen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3. Hij ziet je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4. je leert praten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467630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274638"/>
            <a:ext cx="8229600" cy="5851525"/>
          </a:xfrm>
        </p:spPr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Naar Jezus toe…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Jezus: laat de kinderen bij mij komen!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1. geboren worden: schrikken…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2. in Gods armen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3. Hij ziet je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4. je leert praten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5. je leert lopen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159693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274638"/>
            <a:ext cx="8229600" cy="5851525"/>
          </a:xfrm>
        </p:spPr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Naar Jezus toe…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Jezus: laat de kinderen bij mij komen!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1. geboren worden: schrikken…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2. in Gods armen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3. </a:t>
            </a:r>
            <a:r>
              <a:rPr lang="nl-NL" sz="1280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Hij </a:t>
            </a: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ziet je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4. je leert praten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5. je leert lopen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6. …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265653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274638"/>
            <a:ext cx="8229600" cy="5851525"/>
          </a:xfrm>
        </p:spPr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Naar Jezus toe…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240313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274638"/>
            <a:ext cx="8229600" cy="5851525"/>
          </a:xfrm>
        </p:spPr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Naar Jezus toe…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957573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274638"/>
            <a:ext cx="8229600" cy="5851525"/>
          </a:xfrm>
        </p:spPr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6475C05C-452B-40EB-B9F0-1EF50FFFFB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600" y="68627"/>
            <a:ext cx="7200800" cy="6720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4428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274638"/>
            <a:ext cx="8229600" cy="5851525"/>
          </a:xfrm>
        </p:spPr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Naar Jezus toe…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Petrus, Johannes, Jakobus: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wie is het belangrijkst?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242992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274638"/>
            <a:ext cx="8229600" cy="5851525"/>
          </a:xfrm>
        </p:spPr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Naar Jezus toe…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Petrus, Johannes, Jakobus: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wie is het belangrijkst?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Jezus: laat de kinderen bij mij komen!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153634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274638"/>
            <a:ext cx="8229600" cy="5851525"/>
          </a:xfrm>
        </p:spPr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Naar Jezus toe…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Jezus: laat de kinderen bij mij komen!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1. geboren worden: schrikken…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828435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274638"/>
            <a:ext cx="8229600" cy="5851525"/>
          </a:xfrm>
        </p:spPr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Naar Jezus toe…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Jezus: laat de kinderen bij mij komen!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1. geboren worden: schrikken…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2. in mama’s armen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694224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274638"/>
            <a:ext cx="8229600" cy="5851525"/>
          </a:xfrm>
        </p:spPr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Naar Jezus toe…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Jezus: laat de kinderen bij mij komen!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1. geboren worden: schrikken…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2. in mama’s armen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3. ze ziet je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822043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274638"/>
            <a:ext cx="8229600" cy="5851525"/>
          </a:xfrm>
        </p:spPr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Naar Jezus toe…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Jezus: laat de kinderen bij mij komen!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1. geboren worden: schrikken…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2. in mama’s armen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3. ze ziet je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4. je leert praten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514025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9. Afsluiting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9. Afsluiting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745</TotalTime>
  <Words>530</Words>
  <Application>Microsoft Office PowerPoint</Application>
  <PresentationFormat>Diavoorstelling (4:3)</PresentationFormat>
  <Paragraphs>324</Paragraphs>
  <Slides>19</Slides>
  <Notes>19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3</vt:i4>
      </vt:variant>
      <vt:variant>
        <vt:lpstr>Diatitels</vt:lpstr>
      </vt:variant>
      <vt:variant>
        <vt:i4>19</vt:i4>
      </vt:variant>
    </vt:vector>
  </HeadingPairs>
  <TitlesOfParts>
    <vt:vector size="25" baseType="lpstr">
      <vt:lpstr>Arial</vt:lpstr>
      <vt:lpstr>Calibri</vt:lpstr>
      <vt:lpstr>Verdana</vt:lpstr>
      <vt:lpstr>Office-thema</vt:lpstr>
      <vt:lpstr>9. Afsluiting</vt:lpstr>
      <vt:lpstr>1_9. Afsluiting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Koptekst</dc:title>
  <dc:creator>pcvddool</dc:creator>
  <cp:lastModifiedBy>Elize Drint</cp:lastModifiedBy>
  <cp:revision>62</cp:revision>
  <dcterms:created xsi:type="dcterms:W3CDTF">2011-01-12T19:49:53Z</dcterms:created>
  <dcterms:modified xsi:type="dcterms:W3CDTF">2019-04-08T17:13:40Z</dcterms:modified>
</cp:coreProperties>
</file>