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9"/>
  </p:notesMasterIdLst>
  <p:sldIdLst>
    <p:sldId id="307" r:id="rId4"/>
    <p:sldId id="308" r:id="rId5"/>
    <p:sldId id="309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10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551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674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174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856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857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67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397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8939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084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244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0368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513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466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06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22-3-2019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22-3-2019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22-3-2019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22-3-2019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22-3-2019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22-3-2019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22-3-2019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22-3-2019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15F52B6-D9C1-4B22-90E7-D371E5E1D0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30" y="274638"/>
            <a:ext cx="8396339" cy="630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is Jezus?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boetprofeet, dus: vasten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‘hij heeft een kwade geest’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Jezus: eet en drinkt en viert feest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‘eet zich vol en is gek op wijn’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Hij eet en drinkt en viert feest!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2. maar: dít zijn leugens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3. om hen mag Hij dood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4. totale afwijzing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716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is Jezus?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boetprofeet, dus: vasten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‘hij heeft een kwade geest’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Jezus: eet en drinkt en viert feest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‘eet zich vol en is gek op wijn’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is: Gods plan dat uitkomt!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6918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eten en drinken: zomaar een afgod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4847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eten en drinken: zomaar een afgod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Paulus: we eten en drinken en vasten om de Heer Jezus te eren…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4154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eten en drinken: zomaar een afgod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Paulus: we eten en drinken en vasten om de Heer Jezus te eren…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Prediker: er is een tijd…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4772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607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eten en drinken: zomaar een afgod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159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is Jezus?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335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is Jezus?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boetprofeet, dus: vasten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152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is Jezus?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boetprofeet, dus: vasten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‘hij heeft een kwade geest’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646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is Jezus?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boetprofeet, dus: vasten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‘hij heeft een kwade geest’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Jezus: eet en drinkt en viert feest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‘eet zich vol en is gek op wijn’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989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is Jezus?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boetprofeet, dus: vasten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‘hij heeft een kwade geest’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Jezus: eet en drinkt en viert feest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‘eet zich vol en is gek op wijn’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Hij eet en drinkt en viert feest!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961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is Jezus?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boetprofeet, dus: vasten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‘hij heeft een kwade geest’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Jezus: eet en drinkt en viert feest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‘eet zich vol en is gek op wijn’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Hij eet en drinkt en viert feest!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2. maar: dít zijn leugens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696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is Jezus?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Johannes: boetprofeet, dus: vasten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‘hij heeft een kwade geest’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Jezus: eet en drinkt en viert feest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‘eet zich vol en is gek op wijn’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Hij eet en drinkt en viert feest!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2. maar: dít zijn leugens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3. om hen mag Hij dood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0788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226</Words>
  <Application>Microsoft Office PowerPoint</Application>
  <PresentationFormat>Diavoorstelling (4:3)</PresentationFormat>
  <Paragraphs>291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58</cp:revision>
  <dcterms:created xsi:type="dcterms:W3CDTF">2011-01-12T19:49:53Z</dcterms:created>
  <dcterms:modified xsi:type="dcterms:W3CDTF">2019-03-22T11:41:43Z</dcterms:modified>
</cp:coreProperties>
</file>