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 id="2147483684" r:id="rId3"/>
  </p:sldMasterIdLst>
  <p:notesMasterIdLst>
    <p:notesMasterId r:id="rId23"/>
  </p:notesMasterIdLst>
  <p:sldIdLst>
    <p:sldId id="307" r:id="rId4"/>
    <p:sldId id="308" r:id="rId5"/>
    <p:sldId id="310" r:id="rId6"/>
    <p:sldId id="311" r:id="rId7"/>
    <p:sldId id="312" r:id="rId8"/>
    <p:sldId id="313" r:id="rId9"/>
    <p:sldId id="314" r:id="rId10"/>
    <p:sldId id="315" r:id="rId11"/>
    <p:sldId id="316" r:id="rId12"/>
    <p:sldId id="317" r:id="rId13"/>
    <p:sldId id="309" r:id="rId14"/>
    <p:sldId id="319" r:id="rId15"/>
    <p:sldId id="320" r:id="rId16"/>
    <p:sldId id="321" r:id="rId17"/>
    <p:sldId id="322" r:id="rId18"/>
    <p:sldId id="323" r:id="rId19"/>
    <p:sldId id="324" r:id="rId20"/>
    <p:sldId id="325" r:id="rId21"/>
    <p:sldId id="326" r:id="rId22"/>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notesMaster" Target="notesMasters/notesMaster1.xml"/><Relationship Id="rId28" Type="http://schemas.microsoft.com/office/2016/11/relationships/changesInfo" Target="changesInfos/changesInfo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 IJbema" userId="a7e136abeee5cd69" providerId="LiveId" clId="{34914047-A083-440B-80D0-6C238E21698D}"/>
    <pc:docChg chg="undo custSel addSld delSld modSld sldOrd">
      <pc:chgData name="R. IJbema" userId="a7e136abeee5cd69" providerId="LiveId" clId="{34914047-A083-440B-80D0-6C238E21698D}" dt="2019-03-01T12:01:30.434" v="661" actId="20577"/>
      <pc:docMkLst>
        <pc:docMk/>
      </pc:docMkLst>
      <pc:sldChg chg="addSp delSp modSp">
        <pc:chgData name="R. IJbema" userId="a7e136abeee5cd69" providerId="LiveId" clId="{34914047-A083-440B-80D0-6C238E21698D}" dt="2019-03-01T10:37:08.827" v="10" actId="14100"/>
        <pc:sldMkLst>
          <pc:docMk/>
          <pc:sldMk cId="1563794859" sldId="307"/>
        </pc:sldMkLst>
        <pc:picChg chg="add">
          <ac:chgData name="R. IJbema" userId="a7e136abeee5cd69" providerId="LiveId" clId="{34914047-A083-440B-80D0-6C238E21698D}" dt="2019-03-01T10:34:00.608" v="1"/>
          <ac:picMkLst>
            <pc:docMk/>
            <pc:sldMk cId="1563794859" sldId="307"/>
            <ac:picMk id="4" creationId="{5F2B6D31-64AC-4C48-A80C-79587177DAB8}"/>
          </ac:picMkLst>
        </pc:picChg>
        <pc:picChg chg="add del mod">
          <ac:chgData name="R. IJbema" userId="a7e136abeee5cd69" providerId="LiveId" clId="{34914047-A083-440B-80D0-6C238E21698D}" dt="2019-03-01T10:36:49.023" v="7"/>
          <ac:picMkLst>
            <pc:docMk/>
            <pc:sldMk cId="1563794859" sldId="307"/>
            <ac:picMk id="5" creationId="{D5AB3D42-0DD7-4DC6-98C4-20BEB4117926}"/>
          </ac:picMkLst>
        </pc:picChg>
        <pc:picChg chg="add mod">
          <ac:chgData name="R. IJbema" userId="a7e136abeee5cd69" providerId="LiveId" clId="{34914047-A083-440B-80D0-6C238E21698D}" dt="2019-03-01T10:37:08.827" v="10" actId="14100"/>
          <ac:picMkLst>
            <pc:docMk/>
            <pc:sldMk cId="1563794859" sldId="307"/>
            <ac:picMk id="6" creationId="{D9455429-E2A4-48F1-9466-BD1180B3F1E1}"/>
          </ac:picMkLst>
        </pc:picChg>
      </pc:sldChg>
      <pc:sldChg chg="modSp add modNotesTx">
        <pc:chgData name="R. IJbema" userId="a7e136abeee5cd69" providerId="LiveId" clId="{34914047-A083-440B-80D0-6C238E21698D}" dt="2019-03-01T11:20:56.214" v="50" actId="20577"/>
        <pc:sldMkLst>
          <pc:docMk/>
          <pc:sldMk cId="2967227329" sldId="308"/>
        </pc:sldMkLst>
        <pc:spChg chg="mod">
          <ac:chgData name="R. IJbema" userId="a7e136abeee5cd69" providerId="LiveId" clId="{34914047-A083-440B-80D0-6C238E21698D}" dt="2019-03-01T11:20:43.515" v="48" actId="20577"/>
          <ac:spMkLst>
            <pc:docMk/>
            <pc:sldMk cId="2967227329" sldId="308"/>
            <ac:spMk id="3" creationId="{00000000-0000-0000-0000-000000000000}"/>
          </ac:spMkLst>
        </pc:spChg>
      </pc:sldChg>
      <pc:sldChg chg="modSp add ord modNotesTx">
        <pc:chgData name="R. IJbema" userId="a7e136abeee5cd69" providerId="LiveId" clId="{34914047-A083-440B-80D0-6C238E21698D}" dt="2019-03-01T11:35:57.625" v="480" actId="313"/>
        <pc:sldMkLst>
          <pc:docMk/>
          <pc:sldMk cId="2769869831" sldId="309"/>
        </pc:sldMkLst>
        <pc:spChg chg="mod">
          <ac:chgData name="R. IJbema" userId="a7e136abeee5cd69" providerId="LiveId" clId="{34914047-A083-440B-80D0-6C238E21698D}" dt="2019-03-01T11:35:57.625" v="480" actId="313"/>
          <ac:spMkLst>
            <pc:docMk/>
            <pc:sldMk cId="2769869831" sldId="309"/>
            <ac:spMk id="3" creationId="{00000000-0000-0000-0000-000000000000}"/>
          </ac:spMkLst>
        </pc:spChg>
      </pc:sldChg>
      <pc:sldChg chg="modSp add modNotesTx">
        <pc:chgData name="R. IJbema" userId="a7e136abeee5cd69" providerId="LiveId" clId="{34914047-A083-440B-80D0-6C238E21698D}" dt="2019-03-01T11:48:45.556" v="648" actId="20577"/>
        <pc:sldMkLst>
          <pc:docMk/>
          <pc:sldMk cId="1073800370" sldId="310"/>
        </pc:sldMkLst>
        <pc:spChg chg="mod">
          <ac:chgData name="R. IJbema" userId="a7e136abeee5cd69" providerId="LiveId" clId="{34914047-A083-440B-80D0-6C238E21698D}" dt="2019-03-01T11:48:45.556" v="648" actId="20577"/>
          <ac:spMkLst>
            <pc:docMk/>
            <pc:sldMk cId="1073800370" sldId="310"/>
            <ac:spMk id="3" creationId="{00000000-0000-0000-0000-000000000000}"/>
          </ac:spMkLst>
        </pc:spChg>
      </pc:sldChg>
      <pc:sldChg chg="modSp add modNotesTx">
        <pc:chgData name="R. IJbema" userId="a7e136abeee5cd69" providerId="LiveId" clId="{34914047-A083-440B-80D0-6C238E21698D}" dt="2019-03-01T11:23:09.703" v="149" actId="20577"/>
        <pc:sldMkLst>
          <pc:docMk/>
          <pc:sldMk cId="3869627247" sldId="311"/>
        </pc:sldMkLst>
        <pc:spChg chg="mod">
          <ac:chgData name="R. IJbema" userId="a7e136abeee5cd69" providerId="LiveId" clId="{34914047-A083-440B-80D0-6C238E21698D}" dt="2019-03-01T11:23:09.703" v="149" actId="20577"/>
          <ac:spMkLst>
            <pc:docMk/>
            <pc:sldMk cId="3869627247" sldId="311"/>
            <ac:spMk id="3" creationId="{00000000-0000-0000-0000-000000000000}"/>
          </ac:spMkLst>
        </pc:spChg>
      </pc:sldChg>
      <pc:sldChg chg="modSp add modNotesTx">
        <pc:chgData name="R. IJbema" userId="a7e136abeee5cd69" providerId="LiveId" clId="{34914047-A083-440B-80D0-6C238E21698D}" dt="2019-03-01T11:24:20.789" v="212" actId="20577"/>
        <pc:sldMkLst>
          <pc:docMk/>
          <pc:sldMk cId="639060761" sldId="312"/>
        </pc:sldMkLst>
        <pc:spChg chg="mod">
          <ac:chgData name="R. IJbema" userId="a7e136abeee5cd69" providerId="LiveId" clId="{34914047-A083-440B-80D0-6C238E21698D}" dt="2019-03-01T11:24:20.789" v="212" actId="20577"/>
          <ac:spMkLst>
            <pc:docMk/>
            <pc:sldMk cId="639060761" sldId="312"/>
            <ac:spMk id="3" creationId="{00000000-0000-0000-0000-000000000000}"/>
          </ac:spMkLst>
        </pc:spChg>
      </pc:sldChg>
      <pc:sldChg chg="modSp add modNotesTx">
        <pc:chgData name="R. IJbema" userId="a7e136abeee5cd69" providerId="LiveId" clId="{34914047-A083-440B-80D0-6C238E21698D}" dt="2019-03-01T11:26:55.419" v="248" actId="20577"/>
        <pc:sldMkLst>
          <pc:docMk/>
          <pc:sldMk cId="1746041811" sldId="313"/>
        </pc:sldMkLst>
        <pc:spChg chg="mod">
          <ac:chgData name="R. IJbema" userId="a7e136abeee5cd69" providerId="LiveId" clId="{34914047-A083-440B-80D0-6C238E21698D}" dt="2019-03-01T11:25:41.762" v="243" actId="20577"/>
          <ac:spMkLst>
            <pc:docMk/>
            <pc:sldMk cId="1746041811" sldId="313"/>
            <ac:spMk id="3" creationId="{00000000-0000-0000-0000-000000000000}"/>
          </ac:spMkLst>
        </pc:spChg>
      </pc:sldChg>
      <pc:sldChg chg="modSp add modNotesTx">
        <pc:chgData name="R. IJbema" userId="a7e136abeee5cd69" providerId="LiveId" clId="{34914047-A083-440B-80D0-6C238E21698D}" dt="2019-03-01T11:31:14.846" v="413" actId="20577"/>
        <pc:sldMkLst>
          <pc:docMk/>
          <pc:sldMk cId="825825110" sldId="314"/>
        </pc:sldMkLst>
        <pc:spChg chg="mod">
          <ac:chgData name="R. IJbema" userId="a7e136abeee5cd69" providerId="LiveId" clId="{34914047-A083-440B-80D0-6C238E21698D}" dt="2019-03-01T11:31:14.846" v="413" actId="20577"/>
          <ac:spMkLst>
            <pc:docMk/>
            <pc:sldMk cId="825825110" sldId="314"/>
            <ac:spMk id="3" creationId="{00000000-0000-0000-0000-000000000000}"/>
          </ac:spMkLst>
        </pc:spChg>
      </pc:sldChg>
      <pc:sldChg chg="modSp add modNotesTx">
        <pc:chgData name="R. IJbema" userId="a7e136abeee5cd69" providerId="LiveId" clId="{34914047-A083-440B-80D0-6C238E21698D}" dt="2019-03-01T11:31:05.356" v="409" actId="20577"/>
        <pc:sldMkLst>
          <pc:docMk/>
          <pc:sldMk cId="4211605960" sldId="315"/>
        </pc:sldMkLst>
        <pc:spChg chg="mod">
          <ac:chgData name="R. IJbema" userId="a7e136abeee5cd69" providerId="LiveId" clId="{34914047-A083-440B-80D0-6C238E21698D}" dt="2019-03-01T11:31:05.356" v="409" actId="20577"/>
          <ac:spMkLst>
            <pc:docMk/>
            <pc:sldMk cId="4211605960" sldId="315"/>
            <ac:spMk id="3" creationId="{00000000-0000-0000-0000-000000000000}"/>
          </ac:spMkLst>
        </pc:spChg>
      </pc:sldChg>
      <pc:sldChg chg="modSp add del modNotesTx">
        <pc:chgData name="R. IJbema" userId="a7e136abeee5cd69" providerId="LiveId" clId="{34914047-A083-440B-80D0-6C238E21698D}" dt="2019-03-01T11:32:43.259" v="419" actId="2696"/>
        <pc:sldMkLst>
          <pc:docMk/>
          <pc:sldMk cId="2331654621" sldId="316"/>
        </pc:sldMkLst>
        <pc:spChg chg="mod">
          <ac:chgData name="R. IJbema" userId="a7e136abeee5cd69" providerId="LiveId" clId="{34914047-A083-440B-80D0-6C238E21698D}" dt="2019-03-01T11:31:54.935" v="417" actId="20577"/>
          <ac:spMkLst>
            <pc:docMk/>
            <pc:sldMk cId="2331654621" sldId="316"/>
            <ac:spMk id="3" creationId="{00000000-0000-0000-0000-000000000000}"/>
          </ac:spMkLst>
        </pc:spChg>
      </pc:sldChg>
      <pc:sldChg chg="modSp add modNotesTx">
        <pc:chgData name="R. IJbema" userId="a7e136abeee5cd69" providerId="LiveId" clId="{34914047-A083-440B-80D0-6C238E21698D}" dt="2019-03-01T12:01:30.434" v="661" actId="20577"/>
        <pc:sldMkLst>
          <pc:docMk/>
          <pc:sldMk cId="807810721" sldId="317"/>
        </pc:sldMkLst>
        <pc:spChg chg="mod">
          <ac:chgData name="R. IJbema" userId="a7e136abeee5cd69" providerId="LiveId" clId="{34914047-A083-440B-80D0-6C238E21698D}" dt="2019-03-01T12:01:30.434" v="661" actId="20577"/>
          <ac:spMkLst>
            <pc:docMk/>
            <pc:sldMk cId="807810721" sldId="317"/>
            <ac:spMk id="3" creationId="{00000000-0000-0000-0000-000000000000}"/>
          </ac:spMkLst>
        </pc:spChg>
      </pc:sldChg>
      <pc:sldChg chg="add del modNotesTx">
        <pc:chgData name="R. IJbema" userId="a7e136abeee5cd69" providerId="LiveId" clId="{34914047-A083-440B-80D0-6C238E21698D}" dt="2019-03-01T11:40:43.311" v="507" actId="2696"/>
        <pc:sldMkLst>
          <pc:docMk/>
          <pc:sldMk cId="2274380825" sldId="318"/>
        </pc:sldMkLst>
      </pc:sldChg>
      <pc:sldChg chg="modSp add modNotesTx">
        <pc:chgData name="R. IJbema" userId="a7e136abeee5cd69" providerId="LiveId" clId="{34914047-A083-440B-80D0-6C238E21698D}" dt="2019-03-01T11:58:07.534" v="654" actId="20577"/>
        <pc:sldMkLst>
          <pc:docMk/>
          <pc:sldMk cId="3914416556" sldId="319"/>
        </pc:sldMkLst>
        <pc:spChg chg="mod">
          <ac:chgData name="R. IJbema" userId="a7e136abeee5cd69" providerId="LiveId" clId="{34914047-A083-440B-80D0-6C238E21698D}" dt="2019-03-01T11:58:07.534" v="654" actId="20577"/>
          <ac:spMkLst>
            <pc:docMk/>
            <pc:sldMk cId="3914416556" sldId="319"/>
            <ac:spMk id="3" creationId="{00000000-0000-0000-0000-000000000000}"/>
          </ac:spMkLst>
        </pc:spChg>
      </pc:sldChg>
      <pc:sldChg chg="modSp add modNotesTx">
        <pc:chgData name="R. IJbema" userId="a7e136abeee5cd69" providerId="LiveId" clId="{34914047-A083-440B-80D0-6C238E21698D}" dt="2019-03-01T11:59:19.788" v="657" actId="20577"/>
        <pc:sldMkLst>
          <pc:docMk/>
          <pc:sldMk cId="1552920666" sldId="320"/>
        </pc:sldMkLst>
        <pc:spChg chg="mod">
          <ac:chgData name="R. IJbema" userId="a7e136abeee5cd69" providerId="LiveId" clId="{34914047-A083-440B-80D0-6C238E21698D}" dt="2019-03-01T11:59:19.788" v="657" actId="20577"/>
          <ac:spMkLst>
            <pc:docMk/>
            <pc:sldMk cId="1552920666" sldId="320"/>
            <ac:spMk id="3" creationId="{00000000-0000-0000-0000-000000000000}"/>
          </ac:spMkLst>
        </pc:spChg>
      </pc:sldChg>
      <pc:sldChg chg="modSp add">
        <pc:chgData name="R. IJbema" userId="a7e136abeee5cd69" providerId="LiveId" clId="{34914047-A083-440B-80D0-6C238E21698D}" dt="2019-03-01T12:01:20.541" v="659" actId="20577"/>
        <pc:sldMkLst>
          <pc:docMk/>
          <pc:sldMk cId="2264125203" sldId="321"/>
        </pc:sldMkLst>
        <pc:spChg chg="mod">
          <ac:chgData name="R. IJbema" userId="a7e136abeee5cd69" providerId="LiveId" clId="{34914047-A083-440B-80D0-6C238E21698D}" dt="2019-03-01T12:01:20.541" v="659" actId="20577"/>
          <ac:spMkLst>
            <pc:docMk/>
            <pc:sldMk cId="2264125203" sldId="321"/>
            <ac:spMk id="3" creationId="{00000000-0000-0000-0000-000000000000}"/>
          </ac:spMkLst>
        </pc:spChg>
      </pc:sldChg>
      <pc:sldChg chg="modSp add modNotesTx">
        <pc:chgData name="R. IJbema" userId="a7e136abeee5cd69" providerId="LiveId" clId="{34914047-A083-440B-80D0-6C238E21698D}" dt="2019-03-01T11:41:54.855" v="540" actId="6549"/>
        <pc:sldMkLst>
          <pc:docMk/>
          <pc:sldMk cId="2565462070" sldId="322"/>
        </pc:sldMkLst>
        <pc:spChg chg="mod">
          <ac:chgData name="R. IJbema" userId="a7e136abeee5cd69" providerId="LiveId" clId="{34914047-A083-440B-80D0-6C238E21698D}" dt="2019-03-01T11:41:54.855" v="540" actId="6549"/>
          <ac:spMkLst>
            <pc:docMk/>
            <pc:sldMk cId="2565462070" sldId="322"/>
            <ac:spMk id="3" creationId="{00000000-0000-0000-0000-000000000000}"/>
          </ac:spMkLst>
        </pc:spChg>
      </pc:sldChg>
      <pc:sldChg chg="modSp add modNotesTx">
        <pc:chgData name="R. IJbema" userId="a7e136abeee5cd69" providerId="LiveId" clId="{34914047-A083-440B-80D0-6C238E21698D}" dt="2019-03-01T11:43:29.728" v="574" actId="20577"/>
        <pc:sldMkLst>
          <pc:docMk/>
          <pc:sldMk cId="1145934085" sldId="323"/>
        </pc:sldMkLst>
        <pc:spChg chg="mod">
          <ac:chgData name="R. IJbema" userId="a7e136abeee5cd69" providerId="LiveId" clId="{34914047-A083-440B-80D0-6C238E21698D}" dt="2019-03-01T11:43:29.728" v="574" actId="20577"/>
          <ac:spMkLst>
            <pc:docMk/>
            <pc:sldMk cId="1145934085" sldId="323"/>
            <ac:spMk id="3" creationId="{00000000-0000-0000-0000-000000000000}"/>
          </ac:spMkLst>
        </pc:spChg>
      </pc:sldChg>
      <pc:sldChg chg="modSp add modNotesTx">
        <pc:chgData name="R. IJbema" userId="a7e136abeee5cd69" providerId="LiveId" clId="{34914047-A083-440B-80D0-6C238E21698D}" dt="2019-03-01T11:45:01.333" v="596" actId="313"/>
        <pc:sldMkLst>
          <pc:docMk/>
          <pc:sldMk cId="2299231798" sldId="324"/>
        </pc:sldMkLst>
        <pc:spChg chg="mod">
          <ac:chgData name="R. IJbema" userId="a7e136abeee5cd69" providerId="LiveId" clId="{34914047-A083-440B-80D0-6C238E21698D}" dt="2019-03-01T11:45:01.333" v="596" actId="313"/>
          <ac:spMkLst>
            <pc:docMk/>
            <pc:sldMk cId="2299231798" sldId="324"/>
            <ac:spMk id="3" creationId="{00000000-0000-0000-0000-000000000000}"/>
          </ac:spMkLst>
        </pc:spChg>
      </pc:sldChg>
      <pc:sldChg chg="modSp add modNotesTx">
        <pc:chgData name="R. IJbema" userId="a7e136abeee5cd69" providerId="LiveId" clId="{34914047-A083-440B-80D0-6C238E21698D}" dt="2019-03-01T11:45:36.104" v="642" actId="6549"/>
        <pc:sldMkLst>
          <pc:docMk/>
          <pc:sldMk cId="4080151278" sldId="325"/>
        </pc:sldMkLst>
        <pc:spChg chg="mod">
          <ac:chgData name="R. IJbema" userId="a7e136abeee5cd69" providerId="LiveId" clId="{34914047-A083-440B-80D0-6C238E21698D}" dt="2019-03-01T11:45:36.104" v="642" actId="6549"/>
          <ac:spMkLst>
            <pc:docMk/>
            <pc:sldMk cId="4080151278" sldId="325"/>
            <ac:spMk id="3" creationId="{00000000-0000-0000-0000-000000000000}"/>
          </ac:spMkLst>
        </pc:spChg>
      </pc:sldChg>
      <pc:sldChg chg="add ord modNotesTx">
        <pc:chgData name="R. IJbema" userId="a7e136abeee5cd69" providerId="LiveId" clId="{34914047-A083-440B-80D0-6C238E21698D}" dt="2019-03-01T11:46:59.321" v="645" actId="20577"/>
        <pc:sldMkLst>
          <pc:docMk/>
          <pc:sldMk cId="686948403" sldId="326"/>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C940A8-228E-42F9-A45A-78A4E415DAD6}" type="datetimeFigureOut">
              <a:rPr lang="nl-NL" smtClean="0"/>
              <a:t>1-3-2019</a:t>
            </a:fld>
            <a:endParaRPr lang="nl-NL"/>
          </a:p>
        </p:txBody>
      </p:sp>
      <p:sp>
        <p:nvSpPr>
          <p:cNvPr id="4" name="Tijdelijke aanduiding voor dia-afbeelding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C1BC7C-CC16-49E6-B0D3-AF134E5F90B7}" type="slidenum">
              <a:rPr lang="nl-NL" smtClean="0"/>
              <a:t>‹nr.›</a:t>
            </a:fld>
            <a:endParaRPr lang="nl-NL"/>
          </a:p>
        </p:txBody>
      </p:sp>
    </p:spTree>
    <p:extLst>
      <p:ext uri="{BB962C8B-B14F-4D97-AF65-F5344CB8AC3E}">
        <p14:creationId xmlns:p14="http://schemas.microsoft.com/office/powerpoint/2010/main" val="2379474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1</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a:t>
            </a:fld>
            <a:endParaRPr lang="nl-NL"/>
          </a:p>
        </p:txBody>
      </p:sp>
    </p:spTree>
    <p:extLst>
      <p:ext uri="{BB962C8B-B14F-4D97-AF65-F5344CB8AC3E}">
        <p14:creationId xmlns:p14="http://schemas.microsoft.com/office/powerpoint/2010/main" val="10706738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10</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10</a:t>
            </a:fld>
            <a:endParaRPr lang="nl-NL"/>
          </a:p>
        </p:txBody>
      </p:sp>
    </p:spTree>
    <p:extLst>
      <p:ext uri="{BB962C8B-B14F-4D97-AF65-F5344CB8AC3E}">
        <p14:creationId xmlns:p14="http://schemas.microsoft.com/office/powerpoint/2010/main" val="10325760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11</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11</a:t>
            </a:fld>
            <a:endParaRPr lang="nl-NL"/>
          </a:p>
        </p:txBody>
      </p:sp>
    </p:spTree>
    <p:extLst>
      <p:ext uri="{BB962C8B-B14F-4D97-AF65-F5344CB8AC3E}">
        <p14:creationId xmlns:p14="http://schemas.microsoft.com/office/powerpoint/2010/main" val="12916144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12</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12</a:t>
            </a:fld>
            <a:endParaRPr lang="nl-NL"/>
          </a:p>
        </p:txBody>
      </p:sp>
    </p:spTree>
    <p:extLst>
      <p:ext uri="{BB962C8B-B14F-4D97-AF65-F5344CB8AC3E}">
        <p14:creationId xmlns:p14="http://schemas.microsoft.com/office/powerpoint/2010/main" val="10284134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13</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13</a:t>
            </a:fld>
            <a:endParaRPr lang="nl-NL"/>
          </a:p>
        </p:txBody>
      </p:sp>
    </p:spTree>
    <p:extLst>
      <p:ext uri="{BB962C8B-B14F-4D97-AF65-F5344CB8AC3E}">
        <p14:creationId xmlns:p14="http://schemas.microsoft.com/office/powerpoint/2010/main" val="34595823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14</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14</a:t>
            </a:fld>
            <a:endParaRPr lang="nl-NL"/>
          </a:p>
        </p:txBody>
      </p:sp>
    </p:spTree>
    <p:extLst>
      <p:ext uri="{BB962C8B-B14F-4D97-AF65-F5344CB8AC3E}">
        <p14:creationId xmlns:p14="http://schemas.microsoft.com/office/powerpoint/2010/main" val="17174532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15</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15</a:t>
            </a:fld>
            <a:endParaRPr lang="nl-NL"/>
          </a:p>
        </p:txBody>
      </p:sp>
    </p:spTree>
    <p:extLst>
      <p:ext uri="{BB962C8B-B14F-4D97-AF65-F5344CB8AC3E}">
        <p14:creationId xmlns:p14="http://schemas.microsoft.com/office/powerpoint/2010/main" val="24341356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16</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16</a:t>
            </a:fld>
            <a:endParaRPr lang="nl-NL"/>
          </a:p>
        </p:txBody>
      </p:sp>
    </p:spTree>
    <p:extLst>
      <p:ext uri="{BB962C8B-B14F-4D97-AF65-F5344CB8AC3E}">
        <p14:creationId xmlns:p14="http://schemas.microsoft.com/office/powerpoint/2010/main" val="8973663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17</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17</a:t>
            </a:fld>
            <a:endParaRPr lang="nl-NL"/>
          </a:p>
        </p:txBody>
      </p:sp>
    </p:spTree>
    <p:extLst>
      <p:ext uri="{BB962C8B-B14F-4D97-AF65-F5344CB8AC3E}">
        <p14:creationId xmlns:p14="http://schemas.microsoft.com/office/powerpoint/2010/main" val="31859113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18</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18</a:t>
            </a:fld>
            <a:endParaRPr lang="nl-NL"/>
          </a:p>
        </p:txBody>
      </p:sp>
    </p:spTree>
    <p:extLst>
      <p:ext uri="{BB962C8B-B14F-4D97-AF65-F5344CB8AC3E}">
        <p14:creationId xmlns:p14="http://schemas.microsoft.com/office/powerpoint/2010/main" val="14471365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19</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19</a:t>
            </a:fld>
            <a:endParaRPr lang="nl-NL"/>
          </a:p>
        </p:txBody>
      </p:sp>
    </p:spTree>
    <p:extLst>
      <p:ext uri="{BB962C8B-B14F-4D97-AF65-F5344CB8AC3E}">
        <p14:creationId xmlns:p14="http://schemas.microsoft.com/office/powerpoint/2010/main" val="14220635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2</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2</a:t>
            </a:fld>
            <a:endParaRPr lang="nl-NL"/>
          </a:p>
        </p:txBody>
      </p:sp>
    </p:spTree>
    <p:extLst>
      <p:ext uri="{BB962C8B-B14F-4D97-AF65-F5344CB8AC3E}">
        <p14:creationId xmlns:p14="http://schemas.microsoft.com/office/powerpoint/2010/main" val="30477394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3</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3</a:t>
            </a:fld>
            <a:endParaRPr lang="nl-NL"/>
          </a:p>
        </p:txBody>
      </p:sp>
    </p:spTree>
    <p:extLst>
      <p:ext uri="{BB962C8B-B14F-4D97-AF65-F5344CB8AC3E}">
        <p14:creationId xmlns:p14="http://schemas.microsoft.com/office/powerpoint/2010/main" val="14096367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4</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4</a:t>
            </a:fld>
            <a:endParaRPr lang="nl-NL"/>
          </a:p>
        </p:txBody>
      </p:sp>
    </p:spTree>
    <p:extLst>
      <p:ext uri="{BB962C8B-B14F-4D97-AF65-F5344CB8AC3E}">
        <p14:creationId xmlns:p14="http://schemas.microsoft.com/office/powerpoint/2010/main" val="33139912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5</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5</a:t>
            </a:fld>
            <a:endParaRPr lang="nl-NL"/>
          </a:p>
        </p:txBody>
      </p:sp>
    </p:spTree>
    <p:extLst>
      <p:ext uri="{BB962C8B-B14F-4D97-AF65-F5344CB8AC3E}">
        <p14:creationId xmlns:p14="http://schemas.microsoft.com/office/powerpoint/2010/main" val="14120776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6</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6</a:t>
            </a:fld>
            <a:endParaRPr lang="nl-NL"/>
          </a:p>
        </p:txBody>
      </p:sp>
    </p:spTree>
    <p:extLst>
      <p:ext uri="{BB962C8B-B14F-4D97-AF65-F5344CB8AC3E}">
        <p14:creationId xmlns:p14="http://schemas.microsoft.com/office/powerpoint/2010/main" val="30742712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7</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7</a:t>
            </a:fld>
            <a:endParaRPr lang="nl-NL"/>
          </a:p>
        </p:txBody>
      </p:sp>
    </p:spTree>
    <p:extLst>
      <p:ext uri="{BB962C8B-B14F-4D97-AF65-F5344CB8AC3E}">
        <p14:creationId xmlns:p14="http://schemas.microsoft.com/office/powerpoint/2010/main" val="40508148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8</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8</a:t>
            </a:fld>
            <a:endParaRPr lang="nl-NL"/>
          </a:p>
        </p:txBody>
      </p:sp>
    </p:spTree>
    <p:extLst>
      <p:ext uri="{BB962C8B-B14F-4D97-AF65-F5344CB8AC3E}">
        <p14:creationId xmlns:p14="http://schemas.microsoft.com/office/powerpoint/2010/main" val="22056748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9</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9</a:t>
            </a:fld>
            <a:endParaRPr lang="nl-NL"/>
          </a:p>
        </p:txBody>
      </p:sp>
    </p:spTree>
    <p:extLst>
      <p:ext uri="{BB962C8B-B14F-4D97-AF65-F5344CB8AC3E}">
        <p14:creationId xmlns:p14="http://schemas.microsoft.com/office/powerpoint/2010/main" val="36723774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a:t>Klik om de stijl te bewerken</a:t>
            </a:r>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het opmaakprofiel van de modelondertitel te bewerken</a:t>
            </a:r>
          </a:p>
        </p:txBody>
      </p:sp>
      <p:sp>
        <p:nvSpPr>
          <p:cNvPr id="4" name="Tijdelijke aanduiding voor datum 3"/>
          <p:cNvSpPr>
            <a:spLocks noGrp="1"/>
          </p:cNvSpPr>
          <p:nvPr>
            <p:ph type="dt" sz="half" idx="10"/>
          </p:nvPr>
        </p:nvSpPr>
        <p:spPr/>
        <p:txBody>
          <a:bodyPr/>
          <a:lstStyle/>
          <a:p>
            <a:fld id="{DE4034B4-A846-4ABF-B391-81F27B9CF94A}" type="datetimeFigureOut">
              <a:rPr lang="nl-NL" smtClean="0"/>
              <a:pPr/>
              <a:t>1-3-2019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DE4034B4-A846-4ABF-B391-81F27B9CF94A}" type="datetimeFigureOut">
              <a:rPr lang="nl-NL" smtClean="0"/>
              <a:pPr/>
              <a:t>1-3-2019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DE4034B4-A846-4ABF-B391-81F27B9CF94A}" type="datetimeFigureOut">
              <a:rPr lang="nl-NL" smtClean="0"/>
              <a:pPr/>
              <a:t>1-3-2019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a:t>Klik om de stijl te bewerken</a:t>
            </a:r>
            <a:endParaRPr lang="en-US"/>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het opmaakprofiel van de modelondertitel te bewerken</a:t>
            </a:r>
            <a:endParaRPr lang="en-US"/>
          </a:p>
        </p:txBody>
      </p:sp>
      <p:sp>
        <p:nvSpPr>
          <p:cNvPr id="4" name="Tijdelijke aanduiding voor datum 3"/>
          <p:cNvSpPr>
            <a:spLocks noGrp="1"/>
          </p:cNvSpPr>
          <p:nvPr>
            <p:ph type="dt" sz="half" idx="10"/>
          </p:nvPr>
        </p:nvSpPr>
        <p:spPr/>
        <p:txBody>
          <a:bodyPr/>
          <a:lstStyle>
            <a:lvl1pPr>
              <a:defRPr/>
            </a:lvl1pPr>
          </a:lstStyle>
          <a:p>
            <a:pPr>
              <a:defRPr/>
            </a:pPr>
            <a:fld id="{1A91D090-15EE-4434-A4FA-2F7059409DF1}" type="datetimeFigureOut">
              <a:rPr lang="nl-NL">
                <a:solidFill>
                  <a:prstClr val="black">
                    <a:tint val="75000"/>
                  </a:prstClr>
                </a:solidFill>
              </a:rPr>
              <a:pPr>
                <a:defRPr/>
              </a:pPr>
              <a:t>1-3-2019</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DDA18A6B-2B8C-47DE-B8EA-0924C524A954}"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26132541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en-US"/>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datum 3"/>
          <p:cNvSpPr>
            <a:spLocks noGrp="1"/>
          </p:cNvSpPr>
          <p:nvPr>
            <p:ph type="dt" sz="half" idx="10"/>
          </p:nvPr>
        </p:nvSpPr>
        <p:spPr/>
        <p:txBody>
          <a:bodyPr/>
          <a:lstStyle>
            <a:lvl1pPr>
              <a:defRPr/>
            </a:lvl1pPr>
          </a:lstStyle>
          <a:p>
            <a:pPr>
              <a:defRPr/>
            </a:pPr>
            <a:fld id="{F16B1B5A-3018-4764-A900-89B79CB705CA}" type="datetimeFigureOut">
              <a:rPr lang="nl-NL">
                <a:solidFill>
                  <a:prstClr val="black">
                    <a:tint val="75000"/>
                  </a:prstClr>
                </a:solidFill>
              </a:rPr>
              <a:pPr>
                <a:defRPr/>
              </a:pPr>
              <a:t>1-3-2019</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F8F2D783-BB8C-4A5E-846D-6126C103C3F5}"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4562165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de stijl te bewerken</a:t>
            </a:r>
            <a:endParaRPr lang="en-US"/>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lvl1pPr>
              <a:defRPr/>
            </a:lvl1pPr>
          </a:lstStyle>
          <a:p>
            <a:pPr>
              <a:defRPr/>
            </a:pPr>
            <a:fld id="{B8FBBAE2-831B-4EA5-940C-A21D1C37BF8A}" type="datetimeFigureOut">
              <a:rPr lang="nl-NL">
                <a:solidFill>
                  <a:prstClr val="black">
                    <a:tint val="75000"/>
                  </a:prstClr>
                </a:solidFill>
              </a:rPr>
              <a:pPr>
                <a:defRPr/>
              </a:pPr>
              <a:t>1-3-2019</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633836E8-1049-480B-B9EA-FC12BBF393CA}"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0754242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en-US"/>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5" name="Tijdelijke aanduiding voor datum 3"/>
          <p:cNvSpPr>
            <a:spLocks noGrp="1"/>
          </p:cNvSpPr>
          <p:nvPr>
            <p:ph type="dt" sz="half" idx="10"/>
          </p:nvPr>
        </p:nvSpPr>
        <p:spPr/>
        <p:txBody>
          <a:bodyPr/>
          <a:lstStyle>
            <a:lvl1pPr>
              <a:defRPr/>
            </a:lvl1pPr>
          </a:lstStyle>
          <a:p>
            <a:pPr>
              <a:defRPr/>
            </a:pPr>
            <a:fld id="{65B88A08-8DB4-431B-836D-6BAF93DEF76D}" type="datetimeFigureOut">
              <a:rPr lang="nl-NL">
                <a:solidFill>
                  <a:prstClr val="black">
                    <a:tint val="75000"/>
                  </a:prstClr>
                </a:solidFill>
              </a:rPr>
              <a:pPr>
                <a:defRPr/>
              </a:pPr>
              <a:t>1-3-2019</a:t>
            </a:fld>
            <a:endParaRPr lang="en-US">
              <a:solidFill>
                <a:prstClr val="black">
                  <a:tint val="75000"/>
                </a:prstClr>
              </a:solidFill>
            </a:endParaRPr>
          </a:p>
        </p:txBody>
      </p:sp>
      <p:sp>
        <p:nvSpPr>
          <p:cNvPr id="6"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Tijdelijke aanduiding voor dianummer 5"/>
          <p:cNvSpPr>
            <a:spLocks noGrp="1"/>
          </p:cNvSpPr>
          <p:nvPr>
            <p:ph type="sldNum" sz="quarter" idx="12"/>
          </p:nvPr>
        </p:nvSpPr>
        <p:spPr/>
        <p:txBody>
          <a:bodyPr/>
          <a:lstStyle>
            <a:lvl1pPr>
              <a:defRPr/>
            </a:lvl1pPr>
          </a:lstStyle>
          <a:p>
            <a:pPr>
              <a:defRPr/>
            </a:pPr>
            <a:fld id="{4C96B95A-4CC6-4D0D-A2B1-C94CE7DE7C41}"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36840430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Klik om de stijl te bewerken</a:t>
            </a:r>
            <a:endParaRPr lang="en-US"/>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7" name="Tijdelijke aanduiding voor datum 3"/>
          <p:cNvSpPr>
            <a:spLocks noGrp="1"/>
          </p:cNvSpPr>
          <p:nvPr>
            <p:ph type="dt" sz="half" idx="10"/>
          </p:nvPr>
        </p:nvSpPr>
        <p:spPr/>
        <p:txBody>
          <a:bodyPr/>
          <a:lstStyle>
            <a:lvl1pPr>
              <a:defRPr/>
            </a:lvl1pPr>
          </a:lstStyle>
          <a:p>
            <a:pPr>
              <a:defRPr/>
            </a:pPr>
            <a:fld id="{FF2E0806-4A5D-4C9A-AF09-11BC64A6F9A8}" type="datetimeFigureOut">
              <a:rPr lang="nl-NL">
                <a:solidFill>
                  <a:prstClr val="black">
                    <a:tint val="75000"/>
                  </a:prstClr>
                </a:solidFill>
              </a:rPr>
              <a:pPr>
                <a:defRPr/>
              </a:pPr>
              <a:t>1-3-2019</a:t>
            </a:fld>
            <a:endParaRPr lang="en-US">
              <a:solidFill>
                <a:prstClr val="black">
                  <a:tint val="75000"/>
                </a:prstClr>
              </a:solidFill>
            </a:endParaRPr>
          </a:p>
        </p:txBody>
      </p:sp>
      <p:sp>
        <p:nvSpPr>
          <p:cNvPr id="8"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Tijdelijke aanduiding voor dianummer 5"/>
          <p:cNvSpPr>
            <a:spLocks noGrp="1"/>
          </p:cNvSpPr>
          <p:nvPr>
            <p:ph type="sldNum" sz="quarter" idx="12"/>
          </p:nvPr>
        </p:nvSpPr>
        <p:spPr/>
        <p:txBody>
          <a:bodyPr/>
          <a:lstStyle>
            <a:lvl1pPr>
              <a:defRPr/>
            </a:lvl1pPr>
          </a:lstStyle>
          <a:p>
            <a:pPr>
              <a:defRPr/>
            </a:pPr>
            <a:fld id="{5DE03A52-E805-4410-A95F-A81C08808BDD}"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6555409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en-US"/>
          </a:p>
        </p:txBody>
      </p:sp>
      <p:sp>
        <p:nvSpPr>
          <p:cNvPr id="3" name="Tijdelijke aanduiding voor datum 3"/>
          <p:cNvSpPr>
            <a:spLocks noGrp="1"/>
          </p:cNvSpPr>
          <p:nvPr>
            <p:ph type="dt" sz="half" idx="10"/>
          </p:nvPr>
        </p:nvSpPr>
        <p:spPr/>
        <p:txBody>
          <a:bodyPr/>
          <a:lstStyle>
            <a:lvl1pPr>
              <a:defRPr/>
            </a:lvl1pPr>
          </a:lstStyle>
          <a:p>
            <a:pPr>
              <a:defRPr/>
            </a:pPr>
            <a:fld id="{3431ECD1-F7B1-463F-B819-9C007031CC94}" type="datetimeFigureOut">
              <a:rPr lang="nl-NL">
                <a:solidFill>
                  <a:prstClr val="black">
                    <a:tint val="75000"/>
                  </a:prstClr>
                </a:solidFill>
              </a:rPr>
              <a:pPr>
                <a:defRPr/>
              </a:pPr>
              <a:t>1-3-2019</a:t>
            </a:fld>
            <a:endParaRPr lang="en-US">
              <a:solidFill>
                <a:prstClr val="black">
                  <a:tint val="75000"/>
                </a:prstClr>
              </a:solidFill>
            </a:endParaRPr>
          </a:p>
        </p:txBody>
      </p:sp>
      <p:sp>
        <p:nvSpPr>
          <p:cNvPr id="4"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Tijdelijke aanduiding voor dianummer 5"/>
          <p:cNvSpPr>
            <a:spLocks noGrp="1"/>
          </p:cNvSpPr>
          <p:nvPr>
            <p:ph type="sldNum" sz="quarter" idx="12"/>
          </p:nvPr>
        </p:nvSpPr>
        <p:spPr/>
        <p:txBody>
          <a:bodyPr/>
          <a:lstStyle>
            <a:lvl1pPr>
              <a:defRPr/>
            </a:lvl1pPr>
          </a:lstStyle>
          <a:p>
            <a:pPr>
              <a:defRPr/>
            </a:pPr>
            <a:fld id="{A886123E-DD62-4CA7-9322-5FEC0D971480}"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4451815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3"/>
          <p:cNvSpPr>
            <a:spLocks noGrp="1"/>
          </p:cNvSpPr>
          <p:nvPr>
            <p:ph type="dt" sz="half" idx="10"/>
          </p:nvPr>
        </p:nvSpPr>
        <p:spPr/>
        <p:txBody>
          <a:bodyPr/>
          <a:lstStyle>
            <a:lvl1pPr>
              <a:defRPr/>
            </a:lvl1pPr>
          </a:lstStyle>
          <a:p>
            <a:pPr>
              <a:defRPr/>
            </a:pPr>
            <a:fld id="{5338DD8B-4E74-4343-ADDF-3612686D2C6B}" type="datetimeFigureOut">
              <a:rPr lang="nl-NL">
                <a:solidFill>
                  <a:prstClr val="black">
                    <a:tint val="75000"/>
                  </a:prstClr>
                </a:solidFill>
              </a:rPr>
              <a:pPr>
                <a:defRPr/>
              </a:pPr>
              <a:t>1-3-2019</a:t>
            </a:fld>
            <a:endParaRPr lang="en-US">
              <a:solidFill>
                <a:prstClr val="black">
                  <a:tint val="75000"/>
                </a:prstClr>
              </a:solidFill>
            </a:endParaRPr>
          </a:p>
        </p:txBody>
      </p:sp>
      <p:sp>
        <p:nvSpPr>
          <p:cNvPr id="3"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Tijdelijke aanduiding voor dianummer 5"/>
          <p:cNvSpPr>
            <a:spLocks noGrp="1"/>
          </p:cNvSpPr>
          <p:nvPr>
            <p:ph type="sldNum" sz="quarter" idx="12"/>
          </p:nvPr>
        </p:nvSpPr>
        <p:spPr/>
        <p:txBody>
          <a:bodyPr/>
          <a:lstStyle>
            <a:lvl1pPr>
              <a:defRPr/>
            </a:lvl1pPr>
          </a:lstStyle>
          <a:p>
            <a:pPr>
              <a:defRPr/>
            </a:pPr>
            <a:fld id="{A436C52F-A6CD-4925-BFFD-2A2414DF1CE2}"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798266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Klik om de stijl te bewerken</a:t>
            </a:r>
            <a:endParaRPr lang="en-US"/>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3"/>
          <p:cNvSpPr>
            <a:spLocks noGrp="1"/>
          </p:cNvSpPr>
          <p:nvPr>
            <p:ph type="dt" sz="half" idx="10"/>
          </p:nvPr>
        </p:nvSpPr>
        <p:spPr/>
        <p:txBody>
          <a:bodyPr/>
          <a:lstStyle>
            <a:lvl1pPr>
              <a:defRPr/>
            </a:lvl1pPr>
          </a:lstStyle>
          <a:p>
            <a:pPr>
              <a:defRPr/>
            </a:pPr>
            <a:fld id="{A3FA525A-7835-4D37-9575-6EE171C8684D}" type="datetimeFigureOut">
              <a:rPr lang="nl-NL">
                <a:solidFill>
                  <a:prstClr val="black">
                    <a:tint val="75000"/>
                  </a:prstClr>
                </a:solidFill>
              </a:rPr>
              <a:pPr>
                <a:defRPr/>
              </a:pPr>
              <a:t>1-3-2019</a:t>
            </a:fld>
            <a:endParaRPr lang="en-US">
              <a:solidFill>
                <a:prstClr val="black">
                  <a:tint val="75000"/>
                </a:prstClr>
              </a:solidFill>
            </a:endParaRPr>
          </a:p>
        </p:txBody>
      </p:sp>
      <p:sp>
        <p:nvSpPr>
          <p:cNvPr id="6"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Tijdelijke aanduiding voor dianummer 5"/>
          <p:cNvSpPr>
            <a:spLocks noGrp="1"/>
          </p:cNvSpPr>
          <p:nvPr>
            <p:ph type="sldNum" sz="quarter" idx="12"/>
          </p:nvPr>
        </p:nvSpPr>
        <p:spPr/>
        <p:txBody>
          <a:bodyPr/>
          <a:lstStyle>
            <a:lvl1pPr>
              <a:defRPr/>
            </a:lvl1pPr>
          </a:lstStyle>
          <a:p>
            <a:pPr>
              <a:defRPr/>
            </a:pPr>
            <a:fld id="{8A1E3B14-D2BF-491B-8739-C2B3CDEFD7BD}"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3679303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DE4034B4-A846-4ABF-B391-81F27B9CF94A}" type="datetimeFigureOut">
              <a:rPr lang="nl-NL" smtClean="0"/>
              <a:pPr/>
              <a:t>1-3-2019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Klik om de stijl te bewerken</a:t>
            </a:r>
            <a:endParaRPr lang="en-US"/>
          </a:p>
        </p:txBody>
      </p:sp>
      <p:sp>
        <p:nvSpPr>
          <p:cNvPr id="3" name="Tijdelijke aanduiding voor afbeelding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3"/>
          <p:cNvSpPr>
            <a:spLocks noGrp="1"/>
          </p:cNvSpPr>
          <p:nvPr>
            <p:ph type="dt" sz="half" idx="10"/>
          </p:nvPr>
        </p:nvSpPr>
        <p:spPr/>
        <p:txBody>
          <a:bodyPr/>
          <a:lstStyle>
            <a:lvl1pPr>
              <a:defRPr/>
            </a:lvl1pPr>
          </a:lstStyle>
          <a:p>
            <a:pPr>
              <a:defRPr/>
            </a:pPr>
            <a:fld id="{DB875171-292D-410F-AD00-36F2613A23E6}" type="datetimeFigureOut">
              <a:rPr lang="nl-NL">
                <a:solidFill>
                  <a:prstClr val="black">
                    <a:tint val="75000"/>
                  </a:prstClr>
                </a:solidFill>
              </a:rPr>
              <a:pPr>
                <a:defRPr/>
              </a:pPr>
              <a:t>1-3-2019</a:t>
            </a:fld>
            <a:endParaRPr lang="en-US">
              <a:solidFill>
                <a:prstClr val="black">
                  <a:tint val="75000"/>
                </a:prstClr>
              </a:solidFill>
            </a:endParaRPr>
          </a:p>
        </p:txBody>
      </p:sp>
      <p:sp>
        <p:nvSpPr>
          <p:cNvPr id="6"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Tijdelijke aanduiding voor dianummer 5"/>
          <p:cNvSpPr>
            <a:spLocks noGrp="1"/>
          </p:cNvSpPr>
          <p:nvPr>
            <p:ph type="sldNum" sz="quarter" idx="12"/>
          </p:nvPr>
        </p:nvSpPr>
        <p:spPr/>
        <p:txBody>
          <a:bodyPr/>
          <a:lstStyle>
            <a:lvl1pPr>
              <a:defRPr/>
            </a:lvl1pPr>
          </a:lstStyle>
          <a:p>
            <a:pPr>
              <a:defRPr/>
            </a:pPr>
            <a:fld id="{5D45FED5-84D4-4E7E-80EA-EB660F2FDEE7}"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30933867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en-US"/>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datum 3"/>
          <p:cNvSpPr>
            <a:spLocks noGrp="1"/>
          </p:cNvSpPr>
          <p:nvPr>
            <p:ph type="dt" sz="half" idx="10"/>
          </p:nvPr>
        </p:nvSpPr>
        <p:spPr/>
        <p:txBody>
          <a:bodyPr/>
          <a:lstStyle>
            <a:lvl1pPr>
              <a:defRPr/>
            </a:lvl1pPr>
          </a:lstStyle>
          <a:p>
            <a:pPr>
              <a:defRPr/>
            </a:pPr>
            <a:fld id="{FC42AF0D-DF86-408D-8B94-A02F654BFE43}" type="datetimeFigureOut">
              <a:rPr lang="nl-NL">
                <a:solidFill>
                  <a:prstClr val="black">
                    <a:tint val="75000"/>
                  </a:prstClr>
                </a:solidFill>
              </a:rPr>
              <a:pPr>
                <a:defRPr/>
              </a:pPr>
              <a:t>1-3-2019</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3F793141-8A23-4107-B108-C2AFD3D3888F}"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2737826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a:t>Klik om de stijl te bewerken</a:t>
            </a:r>
            <a:endParaRPr lang="en-US"/>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datum 3"/>
          <p:cNvSpPr>
            <a:spLocks noGrp="1"/>
          </p:cNvSpPr>
          <p:nvPr>
            <p:ph type="dt" sz="half" idx="10"/>
          </p:nvPr>
        </p:nvSpPr>
        <p:spPr/>
        <p:txBody>
          <a:bodyPr/>
          <a:lstStyle>
            <a:lvl1pPr>
              <a:defRPr/>
            </a:lvl1pPr>
          </a:lstStyle>
          <a:p>
            <a:pPr>
              <a:defRPr/>
            </a:pPr>
            <a:fld id="{06CA4679-B3FA-4CEB-9BFC-A55D9F4D8146}" type="datetimeFigureOut">
              <a:rPr lang="nl-NL">
                <a:solidFill>
                  <a:prstClr val="black">
                    <a:tint val="75000"/>
                  </a:prstClr>
                </a:solidFill>
              </a:rPr>
              <a:pPr>
                <a:defRPr/>
              </a:pPr>
              <a:t>1-3-2019</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3092CDB9-74CF-45BF-9E14-67470C2F8EAE}"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39037583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a:t>Klik om de stijl te bewerken</a:t>
            </a:r>
            <a:endParaRPr lang="en-US"/>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het opmaakprofiel van de modelondertitel te bewerken</a:t>
            </a:r>
            <a:endParaRPr lang="en-US"/>
          </a:p>
        </p:txBody>
      </p:sp>
      <p:sp>
        <p:nvSpPr>
          <p:cNvPr id="4" name="Tijdelijke aanduiding voor datum 3"/>
          <p:cNvSpPr>
            <a:spLocks noGrp="1"/>
          </p:cNvSpPr>
          <p:nvPr>
            <p:ph type="dt" sz="half" idx="10"/>
          </p:nvPr>
        </p:nvSpPr>
        <p:spPr/>
        <p:txBody>
          <a:bodyPr/>
          <a:lstStyle>
            <a:lvl1pPr>
              <a:defRPr/>
            </a:lvl1pPr>
          </a:lstStyle>
          <a:p>
            <a:pPr>
              <a:defRPr/>
            </a:pPr>
            <a:fld id="{1A91D090-15EE-4434-A4FA-2F7059409DF1}" type="datetimeFigureOut">
              <a:rPr lang="nl-NL">
                <a:solidFill>
                  <a:prstClr val="black">
                    <a:tint val="75000"/>
                  </a:prstClr>
                </a:solidFill>
              </a:rPr>
              <a:pPr>
                <a:defRPr/>
              </a:pPr>
              <a:t>1-3-2019</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DDA18A6B-2B8C-47DE-B8EA-0924C524A954}"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400376142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en-US"/>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datum 3"/>
          <p:cNvSpPr>
            <a:spLocks noGrp="1"/>
          </p:cNvSpPr>
          <p:nvPr>
            <p:ph type="dt" sz="half" idx="10"/>
          </p:nvPr>
        </p:nvSpPr>
        <p:spPr/>
        <p:txBody>
          <a:bodyPr/>
          <a:lstStyle>
            <a:lvl1pPr>
              <a:defRPr/>
            </a:lvl1pPr>
          </a:lstStyle>
          <a:p>
            <a:pPr>
              <a:defRPr/>
            </a:pPr>
            <a:fld id="{F16B1B5A-3018-4764-A900-89B79CB705CA}" type="datetimeFigureOut">
              <a:rPr lang="nl-NL">
                <a:solidFill>
                  <a:prstClr val="black">
                    <a:tint val="75000"/>
                  </a:prstClr>
                </a:solidFill>
              </a:rPr>
              <a:pPr>
                <a:defRPr/>
              </a:pPr>
              <a:t>1-3-2019</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F8F2D783-BB8C-4A5E-846D-6126C103C3F5}"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8146806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de stijl te bewerken</a:t>
            </a:r>
            <a:endParaRPr lang="en-US"/>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lvl1pPr>
              <a:defRPr/>
            </a:lvl1pPr>
          </a:lstStyle>
          <a:p>
            <a:pPr>
              <a:defRPr/>
            </a:pPr>
            <a:fld id="{B8FBBAE2-831B-4EA5-940C-A21D1C37BF8A}" type="datetimeFigureOut">
              <a:rPr lang="nl-NL">
                <a:solidFill>
                  <a:prstClr val="black">
                    <a:tint val="75000"/>
                  </a:prstClr>
                </a:solidFill>
              </a:rPr>
              <a:pPr>
                <a:defRPr/>
              </a:pPr>
              <a:t>1-3-2019</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633836E8-1049-480B-B9EA-FC12BBF393CA}"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43863602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en-US"/>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5" name="Tijdelijke aanduiding voor datum 3"/>
          <p:cNvSpPr>
            <a:spLocks noGrp="1"/>
          </p:cNvSpPr>
          <p:nvPr>
            <p:ph type="dt" sz="half" idx="10"/>
          </p:nvPr>
        </p:nvSpPr>
        <p:spPr/>
        <p:txBody>
          <a:bodyPr/>
          <a:lstStyle>
            <a:lvl1pPr>
              <a:defRPr/>
            </a:lvl1pPr>
          </a:lstStyle>
          <a:p>
            <a:pPr>
              <a:defRPr/>
            </a:pPr>
            <a:fld id="{65B88A08-8DB4-431B-836D-6BAF93DEF76D}" type="datetimeFigureOut">
              <a:rPr lang="nl-NL">
                <a:solidFill>
                  <a:prstClr val="black">
                    <a:tint val="75000"/>
                  </a:prstClr>
                </a:solidFill>
              </a:rPr>
              <a:pPr>
                <a:defRPr/>
              </a:pPr>
              <a:t>1-3-2019</a:t>
            </a:fld>
            <a:endParaRPr lang="en-US">
              <a:solidFill>
                <a:prstClr val="black">
                  <a:tint val="75000"/>
                </a:prstClr>
              </a:solidFill>
            </a:endParaRPr>
          </a:p>
        </p:txBody>
      </p:sp>
      <p:sp>
        <p:nvSpPr>
          <p:cNvPr id="6"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Tijdelijke aanduiding voor dianummer 5"/>
          <p:cNvSpPr>
            <a:spLocks noGrp="1"/>
          </p:cNvSpPr>
          <p:nvPr>
            <p:ph type="sldNum" sz="quarter" idx="12"/>
          </p:nvPr>
        </p:nvSpPr>
        <p:spPr/>
        <p:txBody>
          <a:bodyPr/>
          <a:lstStyle>
            <a:lvl1pPr>
              <a:defRPr/>
            </a:lvl1pPr>
          </a:lstStyle>
          <a:p>
            <a:pPr>
              <a:defRPr/>
            </a:pPr>
            <a:fld id="{4C96B95A-4CC6-4D0D-A2B1-C94CE7DE7C41}"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6699724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Klik om de stijl te bewerken</a:t>
            </a:r>
            <a:endParaRPr lang="en-US"/>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7" name="Tijdelijke aanduiding voor datum 3"/>
          <p:cNvSpPr>
            <a:spLocks noGrp="1"/>
          </p:cNvSpPr>
          <p:nvPr>
            <p:ph type="dt" sz="half" idx="10"/>
          </p:nvPr>
        </p:nvSpPr>
        <p:spPr/>
        <p:txBody>
          <a:bodyPr/>
          <a:lstStyle>
            <a:lvl1pPr>
              <a:defRPr/>
            </a:lvl1pPr>
          </a:lstStyle>
          <a:p>
            <a:pPr>
              <a:defRPr/>
            </a:pPr>
            <a:fld id="{FF2E0806-4A5D-4C9A-AF09-11BC64A6F9A8}" type="datetimeFigureOut">
              <a:rPr lang="nl-NL">
                <a:solidFill>
                  <a:prstClr val="black">
                    <a:tint val="75000"/>
                  </a:prstClr>
                </a:solidFill>
              </a:rPr>
              <a:pPr>
                <a:defRPr/>
              </a:pPr>
              <a:t>1-3-2019</a:t>
            </a:fld>
            <a:endParaRPr lang="en-US">
              <a:solidFill>
                <a:prstClr val="black">
                  <a:tint val="75000"/>
                </a:prstClr>
              </a:solidFill>
            </a:endParaRPr>
          </a:p>
        </p:txBody>
      </p:sp>
      <p:sp>
        <p:nvSpPr>
          <p:cNvPr id="8"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Tijdelijke aanduiding voor dianummer 5"/>
          <p:cNvSpPr>
            <a:spLocks noGrp="1"/>
          </p:cNvSpPr>
          <p:nvPr>
            <p:ph type="sldNum" sz="quarter" idx="12"/>
          </p:nvPr>
        </p:nvSpPr>
        <p:spPr/>
        <p:txBody>
          <a:bodyPr/>
          <a:lstStyle>
            <a:lvl1pPr>
              <a:defRPr/>
            </a:lvl1pPr>
          </a:lstStyle>
          <a:p>
            <a:pPr>
              <a:defRPr/>
            </a:pPr>
            <a:fld id="{5DE03A52-E805-4410-A95F-A81C08808BDD}"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68683287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en-US"/>
          </a:p>
        </p:txBody>
      </p:sp>
      <p:sp>
        <p:nvSpPr>
          <p:cNvPr id="3" name="Tijdelijke aanduiding voor datum 3"/>
          <p:cNvSpPr>
            <a:spLocks noGrp="1"/>
          </p:cNvSpPr>
          <p:nvPr>
            <p:ph type="dt" sz="half" idx="10"/>
          </p:nvPr>
        </p:nvSpPr>
        <p:spPr/>
        <p:txBody>
          <a:bodyPr/>
          <a:lstStyle>
            <a:lvl1pPr>
              <a:defRPr/>
            </a:lvl1pPr>
          </a:lstStyle>
          <a:p>
            <a:pPr>
              <a:defRPr/>
            </a:pPr>
            <a:fld id="{3431ECD1-F7B1-463F-B819-9C007031CC94}" type="datetimeFigureOut">
              <a:rPr lang="nl-NL">
                <a:solidFill>
                  <a:prstClr val="black">
                    <a:tint val="75000"/>
                  </a:prstClr>
                </a:solidFill>
              </a:rPr>
              <a:pPr>
                <a:defRPr/>
              </a:pPr>
              <a:t>1-3-2019</a:t>
            </a:fld>
            <a:endParaRPr lang="en-US">
              <a:solidFill>
                <a:prstClr val="black">
                  <a:tint val="75000"/>
                </a:prstClr>
              </a:solidFill>
            </a:endParaRPr>
          </a:p>
        </p:txBody>
      </p:sp>
      <p:sp>
        <p:nvSpPr>
          <p:cNvPr id="4"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Tijdelijke aanduiding voor dianummer 5"/>
          <p:cNvSpPr>
            <a:spLocks noGrp="1"/>
          </p:cNvSpPr>
          <p:nvPr>
            <p:ph type="sldNum" sz="quarter" idx="12"/>
          </p:nvPr>
        </p:nvSpPr>
        <p:spPr/>
        <p:txBody>
          <a:bodyPr/>
          <a:lstStyle>
            <a:lvl1pPr>
              <a:defRPr/>
            </a:lvl1pPr>
          </a:lstStyle>
          <a:p>
            <a:pPr>
              <a:defRPr/>
            </a:pPr>
            <a:fld id="{A886123E-DD62-4CA7-9322-5FEC0D971480}"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329026999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3"/>
          <p:cNvSpPr>
            <a:spLocks noGrp="1"/>
          </p:cNvSpPr>
          <p:nvPr>
            <p:ph type="dt" sz="half" idx="10"/>
          </p:nvPr>
        </p:nvSpPr>
        <p:spPr/>
        <p:txBody>
          <a:bodyPr/>
          <a:lstStyle>
            <a:lvl1pPr>
              <a:defRPr/>
            </a:lvl1pPr>
          </a:lstStyle>
          <a:p>
            <a:pPr>
              <a:defRPr/>
            </a:pPr>
            <a:fld id="{5338DD8B-4E74-4343-ADDF-3612686D2C6B}" type="datetimeFigureOut">
              <a:rPr lang="nl-NL">
                <a:solidFill>
                  <a:prstClr val="black">
                    <a:tint val="75000"/>
                  </a:prstClr>
                </a:solidFill>
              </a:rPr>
              <a:pPr>
                <a:defRPr/>
              </a:pPr>
              <a:t>1-3-2019</a:t>
            </a:fld>
            <a:endParaRPr lang="en-US">
              <a:solidFill>
                <a:prstClr val="black">
                  <a:tint val="75000"/>
                </a:prstClr>
              </a:solidFill>
            </a:endParaRPr>
          </a:p>
        </p:txBody>
      </p:sp>
      <p:sp>
        <p:nvSpPr>
          <p:cNvPr id="3"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Tijdelijke aanduiding voor dianummer 5"/>
          <p:cNvSpPr>
            <a:spLocks noGrp="1"/>
          </p:cNvSpPr>
          <p:nvPr>
            <p:ph type="sldNum" sz="quarter" idx="12"/>
          </p:nvPr>
        </p:nvSpPr>
        <p:spPr/>
        <p:txBody>
          <a:bodyPr/>
          <a:lstStyle>
            <a:lvl1pPr>
              <a:defRPr/>
            </a:lvl1pPr>
          </a:lstStyle>
          <a:p>
            <a:pPr>
              <a:defRPr/>
            </a:pPr>
            <a:fld id="{A436C52F-A6CD-4925-BFFD-2A2414DF1CE2}"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3165421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DE4034B4-A846-4ABF-B391-81F27B9CF94A}" type="datetimeFigureOut">
              <a:rPr lang="nl-NL" smtClean="0"/>
              <a:pPr/>
              <a:t>1-3-2019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Klik om de stijl te bewerken</a:t>
            </a:r>
            <a:endParaRPr lang="en-US"/>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3"/>
          <p:cNvSpPr>
            <a:spLocks noGrp="1"/>
          </p:cNvSpPr>
          <p:nvPr>
            <p:ph type="dt" sz="half" idx="10"/>
          </p:nvPr>
        </p:nvSpPr>
        <p:spPr/>
        <p:txBody>
          <a:bodyPr/>
          <a:lstStyle>
            <a:lvl1pPr>
              <a:defRPr/>
            </a:lvl1pPr>
          </a:lstStyle>
          <a:p>
            <a:pPr>
              <a:defRPr/>
            </a:pPr>
            <a:fld id="{A3FA525A-7835-4D37-9575-6EE171C8684D}" type="datetimeFigureOut">
              <a:rPr lang="nl-NL">
                <a:solidFill>
                  <a:prstClr val="black">
                    <a:tint val="75000"/>
                  </a:prstClr>
                </a:solidFill>
              </a:rPr>
              <a:pPr>
                <a:defRPr/>
              </a:pPr>
              <a:t>1-3-2019</a:t>
            </a:fld>
            <a:endParaRPr lang="en-US">
              <a:solidFill>
                <a:prstClr val="black">
                  <a:tint val="75000"/>
                </a:prstClr>
              </a:solidFill>
            </a:endParaRPr>
          </a:p>
        </p:txBody>
      </p:sp>
      <p:sp>
        <p:nvSpPr>
          <p:cNvPr id="6"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Tijdelijke aanduiding voor dianummer 5"/>
          <p:cNvSpPr>
            <a:spLocks noGrp="1"/>
          </p:cNvSpPr>
          <p:nvPr>
            <p:ph type="sldNum" sz="quarter" idx="12"/>
          </p:nvPr>
        </p:nvSpPr>
        <p:spPr/>
        <p:txBody>
          <a:bodyPr/>
          <a:lstStyle>
            <a:lvl1pPr>
              <a:defRPr/>
            </a:lvl1pPr>
          </a:lstStyle>
          <a:p>
            <a:pPr>
              <a:defRPr/>
            </a:pPr>
            <a:fld id="{8A1E3B14-D2BF-491B-8739-C2B3CDEFD7BD}"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4247428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Klik om de stijl te bewerken</a:t>
            </a:r>
            <a:endParaRPr lang="en-US"/>
          </a:p>
        </p:txBody>
      </p:sp>
      <p:sp>
        <p:nvSpPr>
          <p:cNvPr id="3" name="Tijdelijke aanduiding voor afbeelding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3"/>
          <p:cNvSpPr>
            <a:spLocks noGrp="1"/>
          </p:cNvSpPr>
          <p:nvPr>
            <p:ph type="dt" sz="half" idx="10"/>
          </p:nvPr>
        </p:nvSpPr>
        <p:spPr/>
        <p:txBody>
          <a:bodyPr/>
          <a:lstStyle>
            <a:lvl1pPr>
              <a:defRPr/>
            </a:lvl1pPr>
          </a:lstStyle>
          <a:p>
            <a:pPr>
              <a:defRPr/>
            </a:pPr>
            <a:fld id="{DB875171-292D-410F-AD00-36F2613A23E6}" type="datetimeFigureOut">
              <a:rPr lang="nl-NL">
                <a:solidFill>
                  <a:prstClr val="black">
                    <a:tint val="75000"/>
                  </a:prstClr>
                </a:solidFill>
              </a:rPr>
              <a:pPr>
                <a:defRPr/>
              </a:pPr>
              <a:t>1-3-2019</a:t>
            </a:fld>
            <a:endParaRPr lang="en-US">
              <a:solidFill>
                <a:prstClr val="black">
                  <a:tint val="75000"/>
                </a:prstClr>
              </a:solidFill>
            </a:endParaRPr>
          </a:p>
        </p:txBody>
      </p:sp>
      <p:sp>
        <p:nvSpPr>
          <p:cNvPr id="6"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Tijdelijke aanduiding voor dianummer 5"/>
          <p:cNvSpPr>
            <a:spLocks noGrp="1"/>
          </p:cNvSpPr>
          <p:nvPr>
            <p:ph type="sldNum" sz="quarter" idx="12"/>
          </p:nvPr>
        </p:nvSpPr>
        <p:spPr/>
        <p:txBody>
          <a:bodyPr/>
          <a:lstStyle>
            <a:lvl1pPr>
              <a:defRPr/>
            </a:lvl1pPr>
          </a:lstStyle>
          <a:p>
            <a:pPr>
              <a:defRPr/>
            </a:pPr>
            <a:fld id="{5D45FED5-84D4-4E7E-80EA-EB660F2FDEE7}"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360891605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en-US"/>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datum 3"/>
          <p:cNvSpPr>
            <a:spLocks noGrp="1"/>
          </p:cNvSpPr>
          <p:nvPr>
            <p:ph type="dt" sz="half" idx="10"/>
          </p:nvPr>
        </p:nvSpPr>
        <p:spPr/>
        <p:txBody>
          <a:bodyPr/>
          <a:lstStyle>
            <a:lvl1pPr>
              <a:defRPr/>
            </a:lvl1pPr>
          </a:lstStyle>
          <a:p>
            <a:pPr>
              <a:defRPr/>
            </a:pPr>
            <a:fld id="{FC42AF0D-DF86-408D-8B94-A02F654BFE43}" type="datetimeFigureOut">
              <a:rPr lang="nl-NL">
                <a:solidFill>
                  <a:prstClr val="black">
                    <a:tint val="75000"/>
                  </a:prstClr>
                </a:solidFill>
              </a:rPr>
              <a:pPr>
                <a:defRPr/>
              </a:pPr>
              <a:t>1-3-2019</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3F793141-8A23-4107-B108-C2AFD3D3888F}"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68588040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a:t>Klik om de stijl te bewerken</a:t>
            </a:r>
            <a:endParaRPr lang="en-US"/>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datum 3"/>
          <p:cNvSpPr>
            <a:spLocks noGrp="1"/>
          </p:cNvSpPr>
          <p:nvPr>
            <p:ph type="dt" sz="half" idx="10"/>
          </p:nvPr>
        </p:nvSpPr>
        <p:spPr/>
        <p:txBody>
          <a:bodyPr/>
          <a:lstStyle>
            <a:lvl1pPr>
              <a:defRPr/>
            </a:lvl1pPr>
          </a:lstStyle>
          <a:p>
            <a:pPr>
              <a:defRPr/>
            </a:pPr>
            <a:fld id="{06CA4679-B3FA-4CEB-9BFC-A55D9F4D8146}" type="datetimeFigureOut">
              <a:rPr lang="nl-NL">
                <a:solidFill>
                  <a:prstClr val="black">
                    <a:tint val="75000"/>
                  </a:prstClr>
                </a:solidFill>
              </a:rPr>
              <a:pPr>
                <a:defRPr/>
              </a:pPr>
              <a:t>1-3-2019</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3092CDB9-74CF-45BF-9E14-67470C2F8EAE}"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3975930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DE4034B4-A846-4ABF-B391-81F27B9CF94A}" type="datetimeFigureOut">
              <a:rPr lang="nl-NL" smtClean="0"/>
              <a:pPr/>
              <a:t>1-3-2019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Klik om de stijl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DE4034B4-A846-4ABF-B391-81F27B9CF94A}" type="datetimeFigureOut">
              <a:rPr lang="nl-NL" smtClean="0"/>
              <a:pPr/>
              <a:t>1-3-2019</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DE4034B4-A846-4ABF-B391-81F27B9CF94A}" type="datetimeFigureOut">
              <a:rPr lang="nl-NL" smtClean="0"/>
              <a:pPr/>
              <a:t>1-3-2019</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DE4034B4-A846-4ABF-B391-81F27B9CF94A}" type="datetimeFigureOut">
              <a:rPr lang="nl-NL" smtClean="0"/>
              <a:pPr/>
              <a:t>1-3-2019</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Klik om de stijl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DE4034B4-A846-4ABF-B391-81F27B9CF94A}" type="datetimeFigureOut">
              <a:rPr lang="nl-NL" smtClean="0"/>
              <a:pPr/>
              <a:t>1-3-2019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DE4034B4-A846-4ABF-B391-81F27B9CF94A}" type="datetimeFigureOut">
              <a:rPr lang="nl-NL" smtClean="0"/>
              <a:pPr/>
              <a:t>1-3-2019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4034B4-A846-4ABF-B391-81F27B9CF94A}" type="datetimeFigureOut">
              <a:rPr lang="nl-NL" smtClean="0"/>
              <a:pPr/>
              <a:t>1-3-2019</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CE099E-872C-469A-810E-8C87F637F57F}" type="slidenum">
              <a:rPr lang="nl-NL" smtClean="0"/>
              <a:pPr/>
              <a:t>‹nr.›</a:t>
            </a:fld>
            <a:endParaRPr lang="nl-NL"/>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1266" name="Tijdelijke aanduiding voor titel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l-NL"/>
              <a:t>Klik om de stijl te bewerken</a:t>
            </a:r>
            <a:endParaRPr lang="en-US"/>
          </a:p>
        </p:txBody>
      </p:sp>
      <p:sp>
        <p:nvSpPr>
          <p:cNvPr id="11267" name="Tijdelijke aanduiding voor teks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8D8EA754-C9B1-4B40-A77D-7BABA48CE5CF}" type="datetimeFigureOut">
              <a:rPr lang="nl-NL">
                <a:solidFill>
                  <a:prstClr val="black">
                    <a:tint val="75000"/>
                  </a:prstClr>
                </a:solidFill>
              </a:rPr>
              <a:pPr>
                <a:defRPr/>
              </a:pPr>
              <a:t>1-3-2019</a:t>
            </a:fld>
            <a:endParaRPr lang="en-US">
              <a:solidFill>
                <a:prstClr val="black">
                  <a:tint val="75000"/>
                </a:prstClr>
              </a:solidFill>
            </a:endParaRPr>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30C2C3BA-CC38-400C-B3A6-6DAAADDC334F}"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285501973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1266" name="Tijdelijke aanduiding voor titel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l-NL"/>
              <a:t>Klik om de stijl te bewerken</a:t>
            </a:r>
            <a:endParaRPr lang="en-US"/>
          </a:p>
        </p:txBody>
      </p:sp>
      <p:sp>
        <p:nvSpPr>
          <p:cNvPr id="11267" name="Tijdelijke aanduiding voor teks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8D8EA754-C9B1-4B40-A77D-7BABA48CE5CF}" type="datetimeFigureOut">
              <a:rPr lang="nl-NL">
                <a:solidFill>
                  <a:prstClr val="black">
                    <a:tint val="75000"/>
                  </a:prstClr>
                </a:solidFill>
              </a:rPr>
              <a:pPr>
                <a:defRPr/>
              </a:pPr>
              <a:t>1-3-2019</a:t>
            </a:fld>
            <a:endParaRPr lang="en-US">
              <a:solidFill>
                <a:prstClr val="black">
                  <a:tint val="75000"/>
                </a:prstClr>
              </a:solidFill>
            </a:endParaRPr>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30C2C3BA-CC38-400C-B3A6-6DAAADDC334F}"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58580908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pic>
        <p:nvPicPr>
          <p:cNvPr id="4" name="Afbeelding 3">
            <a:extLst>
              <a:ext uri="{FF2B5EF4-FFF2-40B4-BE49-F238E27FC236}">
                <a16:creationId xmlns:a16="http://schemas.microsoft.com/office/drawing/2014/main" id="{5F2B6D31-64AC-4C48-A80C-79587177DAB8}"/>
              </a:ext>
            </a:extLst>
          </p:cNvPr>
          <p:cNvPicPr>
            <a:picLocks noChangeAspect="1"/>
          </p:cNvPicPr>
          <p:nvPr/>
        </p:nvPicPr>
        <p:blipFill>
          <a:blip r:embed="rId3"/>
          <a:stretch>
            <a:fillRect/>
          </a:stretch>
        </p:blipFill>
        <p:spPr>
          <a:xfrm>
            <a:off x="1690611" y="3193541"/>
            <a:ext cx="5762778" cy="470917"/>
          </a:xfrm>
          <a:prstGeom prst="rect">
            <a:avLst/>
          </a:prstGeom>
        </p:spPr>
      </p:pic>
      <p:pic>
        <p:nvPicPr>
          <p:cNvPr id="6" name="Afbeelding 5">
            <a:extLst>
              <a:ext uri="{FF2B5EF4-FFF2-40B4-BE49-F238E27FC236}">
                <a16:creationId xmlns:a16="http://schemas.microsoft.com/office/drawing/2014/main" id="{D9455429-E2A4-48F1-9466-BD1180B3F1E1}"/>
              </a:ext>
            </a:extLst>
          </p:cNvPr>
          <p:cNvPicPr>
            <a:picLocks noChangeAspect="1"/>
          </p:cNvPicPr>
          <p:nvPr/>
        </p:nvPicPr>
        <p:blipFill>
          <a:blip r:embed="rId4"/>
          <a:stretch>
            <a:fillRect/>
          </a:stretch>
        </p:blipFill>
        <p:spPr>
          <a:xfrm>
            <a:off x="31061" y="404665"/>
            <a:ext cx="9081877" cy="6048672"/>
          </a:xfrm>
          <a:prstGeom prst="rect">
            <a:avLst/>
          </a:prstGeom>
        </p:spPr>
      </p:pic>
    </p:spTree>
    <p:extLst>
      <p:ext uri="{BB962C8B-B14F-4D97-AF65-F5344CB8AC3E}">
        <p14:creationId xmlns:p14="http://schemas.microsoft.com/office/powerpoint/2010/main" val="15637948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Lucas: het evangelie van de vrouwen</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Jezus zelf zet alles stil</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ik zie: een vrouw, ziek en zielig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ze is: een vrouw met een bestemming</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-maar onrein, dus zonder God?</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8078107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In het sterfjaar van koning </a:t>
            </a:r>
            <a:r>
              <a:rPr lang="nl-NL" sz="12800" dirty="0" err="1">
                <a:solidFill>
                  <a:prstClr val="white"/>
                </a:solidFill>
                <a:latin typeface="Verdana" pitchFamily="34" charset="0"/>
                <a:ea typeface="Verdana" pitchFamily="34" charset="0"/>
                <a:cs typeface="Verdana" pitchFamily="34" charset="0"/>
              </a:rPr>
              <a:t>Uzzia</a:t>
            </a:r>
            <a:r>
              <a:rPr lang="nl-NL" sz="12800" dirty="0">
                <a:solidFill>
                  <a:prstClr val="white"/>
                </a:solidFill>
                <a:latin typeface="Verdana" pitchFamily="34" charset="0"/>
                <a:ea typeface="Verdana" pitchFamily="34" charset="0"/>
                <a:cs typeface="Verdana" pitchFamily="34" charset="0"/>
              </a:rPr>
              <a:t> zag ik de Heer, gezeten op de hoogverheven troon. De zoom van zijn mantel vulde de hele tempel. Boven hem stonden serafs. […] Zij riepen elkaar toe: ‘Heilig, heilig, heilig is de Heer van de hemelse machten.’</a:t>
            </a:r>
          </a:p>
          <a:p>
            <a:pPr marL="0" lvl="0" indent="0" algn="r">
              <a:lnSpc>
                <a:spcPts val="4500"/>
              </a:lnSpc>
              <a:spcBef>
                <a:spcPts val="0"/>
              </a:spcBef>
              <a:buNone/>
            </a:pPr>
            <a:r>
              <a:rPr lang="nl-NL" sz="9600" i="1" dirty="0">
                <a:solidFill>
                  <a:prstClr val="white"/>
                </a:solidFill>
                <a:latin typeface="Verdana" pitchFamily="34" charset="0"/>
                <a:ea typeface="Verdana" pitchFamily="34" charset="0"/>
                <a:cs typeface="Verdana" pitchFamily="34" charset="0"/>
              </a:rPr>
              <a:t>Jesaja 6: 1-3</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27698698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‘Heilig, heilig, heilig is de Heer van de hemelse machten. Heel de aarde is vervuld van zijn majesteit.’</a:t>
            </a:r>
          </a:p>
          <a:p>
            <a:pPr marL="0" lvl="0" indent="0" algn="r">
              <a:lnSpc>
                <a:spcPts val="4500"/>
              </a:lnSpc>
              <a:spcBef>
                <a:spcPts val="0"/>
              </a:spcBef>
              <a:buNone/>
            </a:pPr>
            <a:r>
              <a:rPr lang="nl-NL" sz="9600" i="1" dirty="0">
                <a:solidFill>
                  <a:prstClr val="white"/>
                </a:solidFill>
                <a:latin typeface="Verdana" pitchFamily="34" charset="0"/>
                <a:ea typeface="Verdana" pitchFamily="34" charset="0"/>
                <a:cs typeface="Verdana" pitchFamily="34" charset="0"/>
              </a:rPr>
              <a:t>Jesaja 6: 3</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39144165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Laat de eunuch niet zeggen: ’Ik ben maar een dorre boom.’ Want dit zegt de Heer: De eunuch […] die keuzes maakt naar mijn wil en die vasthoudt aan mijn verbond, hem geef ik iets beters dan zonen en dochters, een gedenkteken en een naam in mij tempel en binnen de muren van mijn stad. Ik geef hem een nieuwe naam, een naam die onvergankelijk is.’</a:t>
            </a:r>
          </a:p>
          <a:p>
            <a:pPr marL="0" lvl="0" indent="0" algn="r">
              <a:lnSpc>
                <a:spcPts val="4500"/>
              </a:lnSpc>
              <a:spcBef>
                <a:spcPts val="0"/>
              </a:spcBef>
              <a:buNone/>
            </a:pPr>
            <a:r>
              <a:rPr lang="nl-NL" sz="9600" i="1" dirty="0">
                <a:solidFill>
                  <a:prstClr val="white"/>
                </a:solidFill>
                <a:latin typeface="Verdana" pitchFamily="34" charset="0"/>
                <a:ea typeface="Verdana" pitchFamily="34" charset="0"/>
                <a:cs typeface="Verdana" pitchFamily="34" charset="0"/>
              </a:rPr>
              <a:t>Jesaja 56: 3-5</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15529206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Lucas: het evangelie van de vrouwen</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Jezus zelf zet alles stil</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ik zie: een vrouw, ziek en zielig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ze is: een vrouw met een bestemming</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-maar onrein, dus zonder God?</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God ziet: een dochter van Hem</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22641252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Lucas: het evangelie van de vrouwen</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Jezus zelf zet alles stil</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God ziet: een dochter van Hem</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25654620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Lucas: het evangelie van de vrouwen</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Jezus zelf zet alles stil</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God ziet: een dochter van Hem</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Gods liefde duwt het donker weg</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11459340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Lucas: het evangelie van de vrouwen</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Jezus zelf zet alles stil</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God ziet: een dochter van Hem</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Gods liefde duwt het donker weg</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‘Dochter’</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22992317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Lucas: het evangelie van de vrouwen</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Jezus zelf zet alles stil</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God ziet: een dochter van Hem</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Gods liefde duwt het donker weg</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‘Dochter, je geloof heeft je gered; ga in vrede.’</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40801512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pic>
        <p:nvPicPr>
          <p:cNvPr id="4" name="Afbeelding 3">
            <a:extLst>
              <a:ext uri="{FF2B5EF4-FFF2-40B4-BE49-F238E27FC236}">
                <a16:creationId xmlns:a16="http://schemas.microsoft.com/office/drawing/2014/main" id="{5F2B6D31-64AC-4C48-A80C-79587177DAB8}"/>
              </a:ext>
            </a:extLst>
          </p:cNvPr>
          <p:cNvPicPr>
            <a:picLocks noChangeAspect="1"/>
          </p:cNvPicPr>
          <p:nvPr/>
        </p:nvPicPr>
        <p:blipFill>
          <a:blip r:embed="rId3"/>
          <a:stretch>
            <a:fillRect/>
          </a:stretch>
        </p:blipFill>
        <p:spPr>
          <a:xfrm>
            <a:off x="1690611" y="3193541"/>
            <a:ext cx="5762778" cy="470917"/>
          </a:xfrm>
          <a:prstGeom prst="rect">
            <a:avLst/>
          </a:prstGeom>
        </p:spPr>
      </p:pic>
      <p:pic>
        <p:nvPicPr>
          <p:cNvPr id="6" name="Afbeelding 5">
            <a:extLst>
              <a:ext uri="{FF2B5EF4-FFF2-40B4-BE49-F238E27FC236}">
                <a16:creationId xmlns:a16="http://schemas.microsoft.com/office/drawing/2014/main" id="{D9455429-E2A4-48F1-9466-BD1180B3F1E1}"/>
              </a:ext>
            </a:extLst>
          </p:cNvPr>
          <p:cNvPicPr>
            <a:picLocks noChangeAspect="1"/>
          </p:cNvPicPr>
          <p:nvPr/>
        </p:nvPicPr>
        <p:blipFill>
          <a:blip r:embed="rId4"/>
          <a:stretch>
            <a:fillRect/>
          </a:stretch>
        </p:blipFill>
        <p:spPr>
          <a:xfrm>
            <a:off x="31061" y="404665"/>
            <a:ext cx="9081877" cy="6048672"/>
          </a:xfrm>
          <a:prstGeom prst="rect">
            <a:avLst/>
          </a:prstGeom>
        </p:spPr>
      </p:pic>
    </p:spTree>
    <p:extLst>
      <p:ext uri="{BB962C8B-B14F-4D97-AF65-F5344CB8AC3E}">
        <p14:creationId xmlns:p14="http://schemas.microsoft.com/office/powerpoint/2010/main" val="6869484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Lucas: het evangelie van de vrouwen</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2967227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Lucas: het evangelie van de vrouwen</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Hs. 1: de Lofzang van Maria</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10738003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Lucas: het evangelie van de vrouwen</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Hs. 1: de Lofzang van Maria</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Hs. 24: de vrouwen als getuigen</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38696272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Lucas: het evangelie van de vrouwen</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Hs. 1: de Lofzang van Maria</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Hs. 24: de vrouwen als getuigen</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midden: een meisje en een vrouw</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6390607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Lucas: het evangelie van de vrouwen</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Hs. 1: de Lofzang van Maria</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Hs. 24: de vrouwen als getuigen</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midden: een meisje en een vrouw</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-en Jezus zelf zet alles stil</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17460418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Lucas: het evangelie van de vrouwen</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Jezus zelf zet alles stil</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ik zie: een vrouw, ziek en zielig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8258251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Lucas: het evangelie van de vrouwen</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Jezus zelf zet alles stil</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ik zie: een vrouw, ziek en zielig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ze is: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42116059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Lucas: het evangelie van de vrouwen</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Jezus zelf zet alles stil</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ik zie: een vrouw, ziek en zielig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ze is: een vrouw met een bestemming</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2331654621"/>
      </p:ext>
    </p:extLst>
  </p:cSld>
  <p:clrMapOvr>
    <a:masterClrMapping/>
  </p:clrMapOvr>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9. Afsluiting">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9. Afsluiting">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740</TotalTime>
  <Words>538</Words>
  <Application>Microsoft Office PowerPoint</Application>
  <PresentationFormat>Diavoorstelling (4:3)</PresentationFormat>
  <Paragraphs>368</Paragraphs>
  <Slides>19</Slides>
  <Notes>19</Notes>
  <HiddenSlides>0</HiddenSlides>
  <MMClips>0</MMClips>
  <ScaleCrop>false</ScaleCrop>
  <HeadingPairs>
    <vt:vector size="6" baseType="variant">
      <vt:variant>
        <vt:lpstr>Gebruikte lettertypen</vt:lpstr>
      </vt:variant>
      <vt:variant>
        <vt:i4>3</vt:i4>
      </vt:variant>
      <vt:variant>
        <vt:lpstr>Thema</vt:lpstr>
      </vt:variant>
      <vt:variant>
        <vt:i4>3</vt:i4>
      </vt:variant>
      <vt:variant>
        <vt:lpstr>Diatitels</vt:lpstr>
      </vt:variant>
      <vt:variant>
        <vt:i4>19</vt:i4>
      </vt:variant>
    </vt:vector>
  </HeadingPairs>
  <TitlesOfParts>
    <vt:vector size="25" baseType="lpstr">
      <vt:lpstr>Arial</vt:lpstr>
      <vt:lpstr>Calibri</vt:lpstr>
      <vt:lpstr>Verdana</vt:lpstr>
      <vt:lpstr>Office-thema</vt:lpstr>
      <vt:lpstr>9. Afsluiting</vt:lpstr>
      <vt:lpstr>1_9. Afsluiting</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Koptekst</dc:title>
  <dc:creator>pcvddool</dc:creator>
  <cp:lastModifiedBy>R. IJbema</cp:lastModifiedBy>
  <cp:revision>61</cp:revision>
  <dcterms:created xsi:type="dcterms:W3CDTF">2011-01-12T19:49:53Z</dcterms:created>
  <dcterms:modified xsi:type="dcterms:W3CDTF">2019-03-01T12:10:16Z</dcterms:modified>
</cp:coreProperties>
</file>