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</p:sldMasterIdLst>
  <p:notesMasterIdLst>
    <p:notesMasterId r:id="rId16"/>
  </p:notesMasterIdLst>
  <p:sldIdLst>
    <p:sldId id="307" r:id="rId4"/>
    <p:sldId id="308" r:id="rId5"/>
    <p:sldId id="309" r:id="rId6"/>
    <p:sldId id="311" r:id="rId7"/>
    <p:sldId id="310" r:id="rId8"/>
    <p:sldId id="313" r:id="rId9"/>
    <p:sldId id="314" r:id="rId10"/>
    <p:sldId id="315" r:id="rId11"/>
    <p:sldId id="317" r:id="rId12"/>
    <p:sldId id="318" r:id="rId13"/>
    <p:sldId id="319" r:id="rId14"/>
    <p:sldId id="320" r:id="rId15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microsoft.com/office/2016/11/relationships/changesInfo" Target="changesInfos/changesInfo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. IJbema" userId="a7e136abeee5cd69" providerId="LiveId" clId="{34914047-A083-440B-80D0-6C238E21698D}"/>
    <pc:docChg chg="undo custSel addSld delSld modSld sldOrd">
      <pc:chgData name="R. IJbema" userId="a7e136abeee5cd69" providerId="LiveId" clId="{34914047-A083-440B-80D0-6C238E21698D}" dt="2019-02-16T09:59:31.989" v="406" actId="2696"/>
      <pc:docMkLst>
        <pc:docMk/>
      </pc:docMkLst>
      <pc:sldChg chg="addSp">
        <pc:chgData name="R. IJbema" userId="a7e136abeee5cd69" providerId="LiveId" clId="{34914047-A083-440B-80D0-6C238E21698D}" dt="2019-02-16T08:54:21.143" v="1"/>
        <pc:sldMkLst>
          <pc:docMk/>
          <pc:sldMk cId="1563794859" sldId="307"/>
        </pc:sldMkLst>
        <pc:picChg chg="add">
          <ac:chgData name="R. IJbema" userId="a7e136abeee5cd69" providerId="LiveId" clId="{34914047-A083-440B-80D0-6C238E21698D}" dt="2019-02-16T08:54:21.143" v="1"/>
          <ac:picMkLst>
            <pc:docMk/>
            <pc:sldMk cId="1563794859" sldId="307"/>
            <ac:picMk id="4" creationId="{375F7BE0-6F61-4AAB-87E6-132341927351}"/>
          </ac:picMkLst>
        </pc:picChg>
      </pc:sldChg>
      <pc:sldChg chg="modSp add modNotesTx">
        <pc:chgData name="R. IJbema" userId="a7e136abeee5cd69" providerId="LiveId" clId="{34914047-A083-440B-80D0-6C238E21698D}" dt="2019-02-16T08:58:09.203" v="74" actId="20577"/>
        <pc:sldMkLst>
          <pc:docMk/>
          <pc:sldMk cId="2185551787" sldId="308"/>
        </pc:sldMkLst>
        <pc:spChg chg="mod">
          <ac:chgData name="R. IJbema" userId="a7e136abeee5cd69" providerId="LiveId" clId="{34914047-A083-440B-80D0-6C238E21698D}" dt="2019-02-16T08:56:33.876" v="73" actId="20577"/>
          <ac:spMkLst>
            <pc:docMk/>
            <pc:sldMk cId="2185551787" sldId="308"/>
            <ac:spMk id="3" creationId="{00000000-0000-0000-0000-000000000000}"/>
          </ac:spMkLst>
        </pc:spChg>
      </pc:sldChg>
      <pc:sldChg chg="modSp add modNotesTx">
        <pc:chgData name="R. IJbema" userId="a7e136abeee5cd69" providerId="LiveId" clId="{34914047-A083-440B-80D0-6C238E21698D}" dt="2019-02-16T09:31:10.252" v="403" actId="114"/>
        <pc:sldMkLst>
          <pc:docMk/>
          <pc:sldMk cId="894412350" sldId="309"/>
        </pc:sldMkLst>
        <pc:spChg chg="mod">
          <ac:chgData name="R. IJbema" userId="a7e136abeee5cd69" providerId="LiveId" clId="{34914047-A083-440B-80D0-6C238E21698D}" dt="2019-02-16T09:31:10.252" v="403" actId="114"/>
          <ac:spMkLst>
            <pc:docMk/>
            <pc:sldMk cId="894412350" sldId="309"/>
            <ac:spMk id="3" creationId="{00000000-0000-0000-0000-000000000000}"/>
          </ac:spMkLst>
        </pc:spChg>
      </pc:sldChg>
      <pc:sldChg chg="addSp add modNotesTx">
        <pc:chgData name="R. IJbema" userId="a7e136abeee5cd69" providerId="LiveId" clId="{34914047-A083-440B-80D0-6C238E21698D}" dt="2019-02-16T09:05:11.631" v="140" actId="20577"/>
        <pc:sldMkLst>
          <pc:docMk/>
          <pc:sldMk cId="3634239279" sldId="310"/>
        </pc:sldMkLst>
        <pc:picChg chg="add">
          <ac:chgData name="R. IJbema" userId="a7e136abeee5cd69" providerId="LiveId" clId="{34914047-A083-440B-80D0-6C238E21698D}" dt="2019-02-16T09:05:06.268" v="139"/>
          <ac:picMkLst>
            <pc:docMk/>
            <pc:sldMk cId="3634239279" sldId="310"/>
            <ac:picMk id="4" creationId="{3BCC7116-9DF7-49BC-A12C-6E522ED635A4}"/>
          </ac:picMkLst>
        </pc:picChg>
      </pc:sldChg>
      <pc:sldChg chg="modSp add modNotesTx">
        <pc:chgData name="R. IJbema" userId="a7e136abeee5cd69" providerId="LiveId" clId="{34914047-A083-440B-80D0-6C238E21698D}" dt="2019-02-16T09:30:57.627" v="399" actId="114"/>
        <pc:sldMkLst>
          <pc:docMk/>
          <pc:sldMk cId="3786516812" sldId="311"/>
        </pc:sldMkLst>
        <pc:spChg chg="mod">
          <ac:chgData name="R. IJbema" userId="a7e136abeee5cd69" providerId="LiveId" clId="{34914047-A083-440B-80D0-6C238E21698D}" dt="2019-02-16T09:30:57.627" v="399" actId="114"/>
          <ac:spMkLst>
            <pc:docMk/>
            <pc:sldMk cId="3786516812" sldId="311"/>
            <ac:spMk id="3" creationId="{00000000-0000-0000-0000-000000000000}"/>
          </ac:spMkLst>
        </pc:spChg>
      </pc:sldChg>
      <pc:sldChg chg="add del">
        <pc:chgData name="R. IJbema" userId="a7e136abeee5cd69" providerId="LiveId" clId="{34914047-A083-440B-80D0-6C238E21698D}" dt="2019-02-16T09:59:31.989" v="406" actId="2696"/>
        <pc:sldMkLst>
          <pc:docMk/>
          <pc:sldMk cId="821261327" sldId="312"/>
        </pc:sldMkLst>
      </pc:sldChg>
      <pc:sldChg chg="modSp add ord modNotesTx">
        <pc:chgData name="R. IJbema" userId="a7e136abeee5cd69" providerId="LiveId" clId="{34914047-A083-440B-80D0-6C238E21698D}" dt="2019-02-16T09:30:50.595" v="397" actId="114"/>
        <pc:sldMkLst>
          <pc:docMk/>
          <pc:sldMk cId="3611906984" sldId="313"/>
        </pc:sldMkLst>
        <pc:spChg chg="mod">
          <ac:chgData name="R. IJbema" userId="a7e136abeee5cd69" providerId="LiveId" clId="{34914047-A083-440B-80D0-6C238E21698D}" dt="2019-02-16T09:30:50.595" v="397" actId="114"/>
          <ac:spMkLst>
            <pc:docMk/>
            <pc:sldMk cId="3611906984" sldId="313"/>
            <ac:spMk id="3" creationId="{00000000-0000-0000-0000-000000000000}"/>
          </ac:spMkLst>
        </pc:spChg>
      </pc:sldChg>
      <pc:sldChg chg="modSp add modNotesTx">
        <pc:chgData name="R. IJbema" userId="a7e136abeee5cd69" providerId="LiveId" clId="{34914047-A083-440B-80D0-6C238E21698D}" dt="2019-02-16T09:31:41.971" v="405" actId="403"/>
        <pc:sldMkLst>
          <pc:docMk/>
          <pc:sldMk cId="2017869609" sldId="314"/>
        </pc:sldMkLst>
        <pc:spChg chg="mod">
          <ac:chgData name="R. IJbema" userId="a7e136abeee5cd69" providerId="LiveId" clId="{34914047-A083-440B-80D0-6C238E21698D}" dt="2019-02-16T09:31:41.971" v="405" actId="403"/>
          <ac:spMkLst>
            <pc:docMk/>
            <pc:sldMk cId="2017869609" sldId="314"/>
            <ac:spMk id="3" creationId="{00000000-0000-0000-0000-000000000000}"/>
          </ac:spMkLst>
        </pc:spChg>
      </pc:sldChg>
      <pc:sldChg chg="modSp add modNotesTx">
        <pc:chgData name="R. IJbema" userId="a7e136abeee5cd69" providerId="LiveId" clId="{34914047-A083-440B-80D0-6C238E21698D}" dt="2019-02-16T09:30:40.474" v="394" actId="403"/>
        <pc:sldMkLst>
          <pc:docMk/>
          <pc:sldMk cId="2088120241" sldId="315"/>
        </pc:sldMkLst>
        <pc:spChg chg="mod">
          <ac:chgData name="R. IJbema" userId="a7e136abeee5cd69" providerId="LiveId" clId="{34914047-A083-440B-80D0-6C238E21698D}" dt="2019-02-16T09:30:40.474" v="394" actId="403"/>
          <ac:spMkLst>
            <pc:docMk/>
            <pc:sldMk cId="2088120241" sldId="315"/>
            <ac:spMk id="3" creationId="{00000000-0000-0000-0000-000000000000}"/>
          </ac:spMkLst>
        </pc:spChg>
      </pc:sldChg>
      <pc:sldChg chg="modSp add del modNotesTx">
        <pc:chgData name="R. IJbema" userId="a7e136abeee5cd69" providerId="LiveId" clId="{34914047-A083-440B-80D0-6C238E21698D}" dt="2019-02-16T09:20:34.778" v="290" actId="2696"/>
        <pc:sldMkLst>
          <pc:docMk/>
          <pc:sldMk cId="476109818" sldId="316"/>
        </pc:sldMkLst>
        <pc:spChg chg="mod">
          <ac:chgData name="R. IJbema" userId="a7e136abeee5cd69" providerId="LiveId" clId="{34914047-A083-440B-80D0-6C238E21698D}" dt="2019-02-16T09:18:44.871" v="248" actId="20577"/>
          <ac:spMkLst>
            <pc:docMk/>
            <pc:sldMk cId="476109818" sldId="316"/>
            <ac:spMk id="3" creationId="{00000000-0000-0000-0000-000000000000}"/>
          </ac:spMkLst>
        </pc:spChg>
      </pc:sldChg>
      <pc:sldChg chg="modSp add modNotesTx">
        <pc:chgData name="R. IJbema" userId="a7e136abeee5cd69" providerId="LiveId" clId="{34914047-A083-440B-80D0-6C238E21698D}" dt="2019-02-16T09:30:31.516" v="392" actId="114"/>
        <pc:sldMkLst>
          <pc:docMk/>
          <pc:sldMk cId="1022709197" sldId="317"/>
        </pc:sldMkLst>
        <pc:spChg chg="mod">
          <ac:chgData name="R. IJbema" userId="a7e136abeee5cd69" providerId="LiveId" clId="{34914047-A083-440B-80D0-6C238E21698D}" dt="2019-02-16T09:30:31.516" v="392" actId="114"/>
          <ac:spMkLst>
            <pc:docMk/>
            <pc:sldMk cId="1022709197" sldId="317"/>
            <ac:spMk id="3" creationId="{00000000-0000-0000-0000-000000000000}"/>
          </ac:spMkLst>
        </pc:spChg>
      </pc:sldChg>
      <pc:sldChg chg="modSp add">
        <pc:chgData name="R. IJbema" userId="a7e136abeee5cd69" providerId="LiveId" clId="{34914047-A083-440B-80D0-6C238E21698D}" dt="2019-02-16T09:30:24.364" v="390" actId="114"/>
        <pc:sldMkLst>
          <pc:docMk/>
          <pc:sldMk cId="3007381306" sldId="318"/>
        </pc:sldMkLst>
        <pc:spChg chg="mod">
          <ac:chgData name="R. IJbema" userId="a7e136abeee5cd69" providerId="LiveId" clId="{34914047-A083-440B-80D0-6C238E21698D}" dt="2019-02-16T09:30:24.364" v="390" actId="114"/>
          <ac:spMkLst>
            <pc:docMk/>
            <pc:sldMk cId="3007381306" sldId="318"/>
            <ac:spMk id="3" creationId="{00000000-0000-0000-0000-000000000000}"/>
          </ac:spMkLst>
        </pc:spChg>
      </pc:sldChg>
      <pc:sldChg chg="modSp add modNotesTx">
        <pc:chgData name="R. IJbema" userId="a7e136abeee5cd69" providerId="LiveId" clId="{34914047-A083-440B-80D0-6C238E21698D}" dt="2019-02-16T09:30:17.449" v="388" actId="404"/>
        <pc:sldMkLst>
          <pc:docMk/>
          <pc:sldMk cId="3137783216" sldId="319"/>
        </pc:sldMkLst>
        <pc:spChg chg="mod">
          <ac:chgData name="R. IJbema" userId="a7e136abeee5cd69" providerId="LiveId" clId="{34914047-A083-440B-80D0-6C238E21698D}" dt="2019-02-16T09:30:17.449" v="388" actId="404"/>
          <ac:spMkLst>
            <pc:docMk/>
            <pc:sldMk cId="3137783216" sldId="319"/>
            <ac:spMk id="3" creationId="{00000000-0000-0000-0000-000000000000}"/>
          </ac:spMkLst>
        </pc:spChg>
      </pc:sldChg>
      <pc:sldChg chg="modSp add modNotesTx">
        <pc:chgData name="R. IJbema" userId="a7e136abeee5cd69" providerId="LiveId" clId="{34914047-A083-440B-80D0-6C238E21698D}" dt="2019-02-16T09:30:02.688" v="384" actId="404"/>
        <pc:sldMkLst>
          <pc:docMk/>
          <pc:sldMk cId="3354343542" sldId="320"/>
        </pc:sldMkLst>
        <pc:spChg chg="mod">
          <ac:chgData name="R. IJbema" userId="a7e136abeee5cd69" providerId="LiveId" clId="{34914047-A083-440B-80D0-6C238E21698D}" dt="2019-02-16T09:30:02.688" v="384" actId="404"/>
          <ac:spMkLst>
            <pc:docMk/>
            <pc:sldMk cId="3354343542" sldId="320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C940A8-228E-42F9-A45A-78A4E415DAD6}" type="datetimeFigureOut">
              <a:rPr lang="nl-NL" smtClean="0"/>
              <a:t>16-2-2019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C1BC7C-CC16-49E6-B0D3-AF134E5F90B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9474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1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706738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10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334739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11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03951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12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208890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2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99712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3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90029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4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925480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5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903849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6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60791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7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873707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8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03727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9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0378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16-2-2019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16-2-2019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16-2-2019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1D090-15EE-4434-A4FA-2F7059409DF1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16-2-2019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18A6B-2B8C-47DE-B8EA-0924C524A95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2541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B1B5A-3018-4764-A900-89B79CB705C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16-2-2019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2D783-BB8C-4A5E-846D-6126C103C3F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2165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BBAE2-831B-4EA5-940C-A21D1C37BF8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16-2-2019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836E8-1049-480B-B9EA-FC12BBF393C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4242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88A08-8DB4-431B-836D-6BAF93DEF76D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16-2-2019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6B95A-4CC6-4D0D-A2B1-C94CE7DE7C4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0430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E0806-4A5D-4C9A-AF09-11BC64A6F9A8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16-2-2019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03A52-E805-4410-A95F-A81C08808BD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5409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1ECD1-F7B1-463F-B819-9C007031CC94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16-2-2019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6123E-DD62-4CA7-9322-5FEC0D97148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1815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8DD8B-4E74-4343-ADDF-3612686D2C6B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16-2-2019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6C52F-A6CD-4925-BFFD-2A2414DF1CE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266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A525A-7835-4D37-9575-6EE171C8684D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16-2-2019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E3B14-D2BF-491B-8739-C2B3CDEFD7B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303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16-2-2019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75171-292D-410F-AD00-36F2613A23E6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16-2-2019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5FED5-84D4-4E7E-80EA-EB660F2FDEE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3867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2AF0D-DF86-408D-8B94-A02F654BFE43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16-2-2019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93141-8A23-4107-B108-C2AFD3D3888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7826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A4679-B3FA-4CEB-9BFC-A55D9F4D8146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16-2-2019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2CDB9-74CF-45BF-9E14-67470C2F8EA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7583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1D090-15EE-4434-A4FA-2F7059409DF1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16-2-2019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18A6B-2B8C-47DE-B8EA-0924C524A95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7614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B1B5A-3018-4764-A900-89B79CB705C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16-2-2019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2D783-BB8C-4A5E-846D-6126C103C3F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680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BBAE2-831B-4EA5-940C-A21D1C37BF8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16-2-2019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836E8-1049-480B-B9EA-FC12BBF393C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6360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88A08-8DB4-431B-836D-6BAF93DEF76D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16-2-2019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6B95A-4CC6-4D0D-A2B1-C94CE7DE7C4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972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E0806-4A5D-4C9A-AF09-11BC64A6F9A8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16-2-2019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03A52-E805-4410-A95F-A81C08808BD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8328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1ECD1-F7B1-463F-B819-9C007031CC94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16-2-2019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6123E-DD62-4CA7-9322-5FEC0D97148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2699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8DD8B-4E74-4343-ADDF-3612686D2C6B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16-2-2019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6C52F-A6CD-4925-BFFD-2A2414DF1CE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421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16-2-2019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A525A-7835-4D37-9575-6EE171C8684D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16-2-2019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E3B14-D2BF-491B-8739-C2B3CDEFD7B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42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75171-292D-410F-AD00-36F2613A23E6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16-2-2019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5FED5-84D4-4E7E-80EA-EB660F2FDEE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9160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2AF0D-DF86-408D-8B94-A02F654BFE43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16-2-2019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93141-8A23-4107-B108-C2AFD3D3888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8804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A4679-B3FA-4CEB-9BFC-A55D9F4D8146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16-2-2019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2CDB9-74CF-45BF-9E14-67470C2F8EA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93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16-2-2019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16-2-2019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16-2-2019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16-2-2019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16-2-2019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16-2-2019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034B4-A846-4ABF-B391-81F27B9CF94A}" type="datetimeFigureOut">
              <a:rPr lang="nl-NL" smtClean="0"/>
              <a:pPr/>
              <a:t>16-2-2019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stijl te bewerken</a:t>
            </a:r>
            <a:endParaRPr lang="en-US"/>
          </a:p>
        </p:txBody>
      </p:sp>
      <p:sp>
        <p:nvSpPr>
          <p:cNvPr id="1126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8EA754-C9B1-4B40-A77D-7BABA48CE5CF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16-2-2019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0C2C3BA-CC38-400C-B3A6-6DAAADDC334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019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stijl te bewerken</a:t>
            </a:r>
            <a:endParaRPr lang="en-US"/>
          </a:p>
        </p:txBody>
      </p:sp>
      <p:sp>
        <p:nvSpPr>
          <p:cNvPr id="1126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8EA754-C9B1-4B40-A77D-7BABA48CE5CF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16-2-2019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0C2C3BA-CC38-400C-B3A6-6DAAADDC334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809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75F7BE0-6F61-4AAB-87E6-1323419273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" y="0"/>
            <a:ext cx="8763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7948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4400" i="1" dirty="0" err="1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Één</a:t>
            </a:r>
            <a:r>
              <a:rPr lang="nl-NL" sz="14400" i="1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mens tegen duizend duivels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Jezus: tijd voor bevrijding!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is dat nodig dan?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ja, zie die bezeten man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Bevrijd: om te zijn zoals God bedoelde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Reactie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1.angst – omdat het Kwaad dus echt is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073813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4400" i="1" dirty="0" err="1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Één</a:t>
            </a:r>
            <a:r>
              <a:rPr lang="nl-NL" sz="14400" i="1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mens tegen duizend duivels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Jezus: tijd voor bevrijding!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is dat nodig dan?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ja, zie die bezeten man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Bevrijd: om te zijn zoals God bedoelde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Reactie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1.angst – omdat het Kwaad dus echt is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2.Jezus volgen…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377832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4400" i="1" dirty="0" err="1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Één</a:t>
            </a:r>
            <a:r>
              <a:rPr lang="nl-NL" sz="14400" i="1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mens tegen duizend duivels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Jezus: tijd voor bevrijding!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is dat nodig dan?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ja, zie die bezeten man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Bevrijd: om te zijn zoals God bedoelde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Reactie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1.angst – omdat het Kwaad dus echt is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2.mens zijn - God in vrijheid dienen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54343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het Kwaad in de Bijbel: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geen spelletje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maar een open wond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85551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4400" i="1" dirty="0" err="1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Één</a:t>
            </a:r>
            <a:r>
              <a:rPr lang="nl-NL" sz="14400" i="1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mens tegen duizend duivels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94412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4400" i="1" dirty="0" err="1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Één</a:t>
            </a:r>
            <a:r>
              <a:rPr lang="nl-NL" sz="14400" i="1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mens tegen duizend duivels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Jezus: tijd voor bevrijding!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86516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BCC7116-9DF7-49BC-A12C-6E522ED635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52450"/>
            <a:ext cx="9144000" cy="575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2392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2119" y="274638"/>
            <a:ext cx="8229600" cy="5851525"/>
          </a:xfrm>
        </p:spPr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4400" i="1" dirty="0" err="1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Één</a:t>
            </a:r>
            <a:r>
              <a:rPr lang="nl-NL" sz="14400" i="1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mens tegen duizend duivels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Jezus: tijd voor bevrijding!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is dat nodig dan?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119069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4400" i="1" dirty="0" err="1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Één</a:t>
            </a:r>
            <a:r>
              <a:rPr lang="nl-NL" sz="14400" i="1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mens tegen duizend duivels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Jezus: tijd voor bevrijding!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is dat nodig dan?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ja, zie die bezeten man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178696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4400" i="1" dirty="0" err="1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Één</a:t>
            </a:r>
            <a:r>
              <a:rPr lang="nl-NL" sz="14400" i="1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mens tegen duizend duivels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Jezus: tijd voor bevrijding!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is dat nodig dan?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ja, zie die bezeten man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Bevrijd: om te zijn zoals God bedoelde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881202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4400" i="1" dirty="0" err="1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Één</a:t>
            </a:r>
            <a:r>
              <a:rPr lang="nl-NL" sz="14400" i="1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mens tegen duizend duivels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Jezus: tijd voor bevrijding!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is dat nodig dan?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ja, zie die bezeten man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Bevrijd: om te zijn zoals God bedoelde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Reactie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1.angst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227091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9. Afsluiting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9. Afsluiting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704</TotalTime>
  <Words>156</Words>
  <Application>Microsoft Office PowerPoint</Application>
  <PresentationFormat>Diavoorstelling (4:3)</PresentationFormat>
  <Paragraphs>238</Paragraphs>
  <Slides>12</Slides>
  <Notes>12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3</vt:i4>
      </vt:variant>
      <vt:variant>
        <vt:lpstr>Diatitels</vt:lpstr>
      </vt:variant>
      <vt:variant>
        <vt:i4>12</vt:i4>
      </vt:variant>
    </vt:vector>
  </HeadingPairs>
  <TitlesOfParts>
    <vt:vector size="18" baseType="lpstr">
      <vt:lpstr>Arial</vt:lpstr>
      <vt:lpstr>Calibri</vt:lpstr>
      <vt:lpstr>Verdana</vt:lpstr>
      <vt:lpstr>Office-thema</vt:lpstr>
      <vt:lpstr>9. Afsluiting</vt:lpstr>
      <vt:lpstr>1_9. Afsluiting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Koptekst</dc:title>
  <dc:creator>pcvddool</dc:creator>
  <cp:lastModifiedBy>R. IJbema</cp:lastModifiedBy>
  <cp:revision>59</cp:revision>
  <dcterms:created xsi:type="dcterms:W3CDTF">2011-01-12T19:49:53Z</dcterms:created>
  <dcterms:modified xsi:type="dcterms:W3CDTF">2019-02-16T09:59:33Z</dcterms:modified>
</cp:coreProperties>
</file>