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22"/>
  </p:notesMasterIdLst>
  <p:sldIdLst>
    <p:sldId id="307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4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. IJbema" userId="a7e136abeee5cd69" providerId="LiveId" clId="{34914047-A083-440B-80D0-6C238E21698D}"/>
    <pc:docChg chg="custSel addSld delSld modSld sldOrd">
      <pc:chgData name="R. IJbema" userId="a7e136abeee5cd69" providerId="LiveId" clId="{34914047-A083-440B-80D0-6C238E21698D}" dt="2019-02-08T12:08:42.826" v="633" actId="2696"/>
      <pc:docMkLst>
        <pc:docMk/>
      </pc:docMkLst>
      <pc:sldChg chg="modSp">
        <pc:chgData name="R. IJbema" userId="a7e136abeee5cd69" providerId="LiveId" clId="{34914047-A083-440B-80D0-6C238E21698D}" dt="2019-02-08T10:01:54.862" v="24" actId="20577"/>
        <pc:sldMkLst>
          <pc:docMk/>
          <pc:sldMk cId="1563794859" sldId="307"/>
        </pc:sldMkLst>
        <pc:spChg chg="mod">
          <ac:chgData name="R. IJbema" userId="a7e136abeee5cd69" providerId="LiveId" clId="{34914047-A083-440B-80D0-6C238E21698D}" dt="2019-02-08T10:01:54.862" v="24" actId="20577"/>
          <ac:spMkLst>
            <pc:docMk/>
            <pc:sldMk cId="1563794859" sldId="30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05:23.751" v="87" actId="20577"/>
        <pc:sldMkLst>
          <pc:docMk/>
          <pc:sldMk cId="4283272454" sldId="309"/>
        </pc:sldMkLst>
        <pc:spChg chg="mod">
          <ac:chgData name="R. IJbema" userId="a7e136abeee5cd69" providerId="LiveId" clId="{34914047-A083-440B-80D0-6C238E21698D}" dt="2019-02-08T10:05:23.751" v="87" actId="20577"/>
          <ac:spMkLst>
            <pc:docMk/>
            <pc:sldMk cId="4283272454" sldId="30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09:13.278" v="155" actId="20577"/>
        <pc:sldMkLst>
          <pc:docMk/>
          <pc:sldMk cId="1081670768" sldId="310"/>
        </pc:sldMkLst>
        <pc:spChg chg="mod">
          <ac:chgData name="R. IJbema" userId="a7e136abeee5cd69" providerId="LiveId" clId="{34914047-A083-440B-80D0-6C238E21698D}" dt="2019-02-08T10:09:13.278" v="155" actId="20577"/>
          <ac:spMkLst>
            <pc:docMk/>
            <pc:sldMk cId="1081670768" sldId="310"/>
            <ac:spMk id="3" creationId="{00000000-0000-0000-0000-000000000000}"/>
          </ac:spMkLst>
        </pc:spChg>
      </pc:sldChg>
      <pc:sldChg chg="modSp add ord modNotesTx">
        <pc:chgData name="R. IJbema" userId="a7e136abeee5cd69" providerId="LiveId" clId="{34914047-A083-440B-80D0-6C238E21698D}" dt="2019-02-08T10:11:37.054" v="195" actId="20577"/>
        <pc:sldMkLst>
          <pc:docMk/>
          <pc:sldMk cId="4281428152" sldId="311"/>
        </pc:sldMkLst>
        <pc:spChg chg="mod">
          <ac:chgData name="R. IJbema" userId="a7e136abeee5cd69" providerId="LiveId" clId="{34914047-A083-440B-80D0-6C238E21698D}" dt="2019-02-08T10:11:37.054" v="195" actId="20577"/>
          <ac:spMkLst>
            <pc:docMk/>
            <pc:sldMk cId="4281428152" sldId="31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12:57.827" v="215" actId="6549"/>
        <pc:sldMkLst>
          <pc:docMk/>
          <pc:sldMk cId="3046689114" sldId="312"/>
        </pc:sldMkLst>
        <pc:spChg chg="mod">
          <ac:chgData name="R. IJbema" userId="a7e136abeee5cd69" providerId="LiveId" clId="{34914047-A083-440B-80D0-6C238E21698D}" dt="2019-02-08T10:12:57.827" v="215" actId="6549"/>
          <ac:spMkLst>
            <pc:docMk/>
            <pc:sldMk cId="3046689114" sldId="31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14:21.751" v="241" actId="20577"/>
        <pc:sldMkLst>
          <pc:docMk/>
          <pc:sldMk cId="460484097" sldId="313"/>
        </pc:sldMkLst>
        <pc:spChg chg="mod">
          <ac:chgData name="R. IJbema" userId="a7e136abeee5cd69" providerId="LiveId" clId="{34914047-A083-440B-80D0-6C238E21698D}" dt="2019-02-08T10:14:21.751" v="241" actId="20577"/>
          <ac:spMkLst>
            <pc:docMk/>
            <pc:sldMk cId="460484097" sldId="313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25:29.828" v="267" actId="20577"/>
        <pc:sldMkLst>
          <pc:docMk/>
          <pc:sldMk cId="1383290958" sldId="314"/>
        </pc:sldMkLst>
        <pc:spChg chg="mod">
          <ac:chgData name="R. IJbema" userId="a7e136abeee5cd69" providerId="LiveId" clId="{34914047-A083-440B-80D0-6C238E21698D}" dt="2019-02-08T10:25:29.828" v="267" actId="20577"/>
          <ac:spMkLst>
            <pc:docMk/>
            <pc:sldMk cId="1383290958" sldId="31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26:47.178" v="290" actId="20577"/>
        <pc:sldMkLst>
          <pc:docMk/>
          <pc:sldMk cId="513891029" sldId="315"/>
        </pc:sldMkLst>
        <pc:spChg chg="mod">
          <ac:chgData name="R. IJbema" userId="a7e136abeee5cd69" providerId="LiveId" clId="{34914047-A083-440B-80D0-6C238E21698D}" dt="2019-02-08T10:26:47.178" v="290" actId="20577"/>
          <ac:spMkLst>
            <pc:docMk/>
            <pc:sldMk cId="513891029" sldId="315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27:31.605" v="303" actId="20577"/>
        <pc:sldMkLst>
          <pc:docMk/>
          <pc:sldMk cId="2365074567" sldId="316"/>
        </pc:sldMkLst>
        <pc:spChg chg="mod">
          <ac:chgData name="R. IJbema" userId="a7e136abeee5cd69" providerId="LiveId" clId="{34914047-A083-440B-80D0-6C238E21698D}" dt="2019-02-08T10:27:31.605" v="303" actId="20577"/>
          <ac:spMkLst>
            <pc:docMk/>
            <pc:sldMk cId="2365074567" sldId="316"/>
            <ac:spMk id="3" creationId="{00000000-0000-0000-0000-000000000000}"/>
          </ac:spMkLst>
        </pc:spChg>
      </pc:sldChg>
      <pc:sldChg chg="modSp add ord">
        <pc:chgData name="R. IJbema" userId="a7e136abeee5cd69" providerId="LiveId" clId="{34914047-A083-440B-80D0-6C238E21698D}" dt="2019-02-08T10:30:50.661" v="332" actId="20577"/>
        <pc:sldMkLst>
          <pc:docMk/>
          <pc:sldMk cId="3036620274" sldId="317"/>
        </pc:sldMkLst>
        <pc:spChg chg="mod">
          <ac:chgData name="R. IJbema" userId="a7e136abeee5cd69" providerId="LiveId" clId="{34914047-A083-440B-80D0-6C238E21698D}" dt="2019-02-08T10:30:50.661" v="332" actId="20577"/>
          <ac:spMkLst>
            <pc:docMk/>
            <pc:sldMk cId="3036620274" sldId="317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32:06.832" v="416" actId="20577"/>
        <pc:sldMkLst>
          <pc:docMk/>
          <pc:sldMk cId="3712759720" sldId="318"/>
        </pc:sldMkLst>
        <pc:spChg chg="mod">
          <ac:chgData name="R. IJbema" userId="a7e136abeee5cd69" providerId="LiveId" clId="{34914047-A083-440B-80D0-6C238E21698D}" dt="2019-02-08T10:32:06.832" v="416" actId="20577"/>
          <ac:spMkLst>
            <pc:docMk/>
            <pc:sldMk cId="3712759720" sldId="318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37:14.938" v="518" actId="20577"/>
        <pc:sldMkLst>
          <pc:docMk/>
          <pc:sldMk cId="857470915" sldId="319"/>
        </pc:sldMkLst>
        <pc:spChg chg="mod">
          <ac:chgData name="R. IJbema" userId="a7e136abeee5cd69" providerId="LiveId" clId="{34914047-A083-440B-80D0-6C238E21698D}" dt="2019-02-08T10:37:14.938" v="518" actId="20577"/>
          <ac:spMkLst>
            <pc:docMk/>
            <pc:sldMk cId="857470915" sldId="319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37:08.631" v="514" actId="20577"/>
        <pc:sldMkLst>
          <pc:docMk/>
          <pc:sldMk cId="1462033844" sldId="320"/>
        </pc:sldMkLst>
        <pc:spChg chg="mod">
          <ac:chgData name="R. IJbema" userId="a7e136abeee5cd69" providerId="LiveId" clId="{34914047-A083-440B-80D0-6C238E21698D}" dt="2019-02-08T10:37:08.631" v="514" actId="20577"/>
          <ac:spMkLst>
            <pc:docMk/>
            <pc:sldMk cId="1462033844" sldId="320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39:11.141" v="543" actId="20577"/>
        <pc:sldMkLst>
          <pc:docMk/>
          <pc:sldMk cId="1758240575" sldId="321"/>
        </pc:sldMkLst>
        <pc:spChg chg="mod">
          <ac:chgData name="R. IJbema" userId="a7e136abeee5cd69" providerId="LiveId" clId="{34914047-A083-440B-80D0-6C238E21698D}" dt="2019-02-08T10:38:22.420" v="541" actId="20577"/>
          <ac:spMkLst>
            <pc:docMk/>
            <pc:sldMk cId="1758240575" sldId="321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39:34.679" v="567" actId="20577"/>
        <pc:sldMkLst>
          <pc:docMk/>
          <pc:sldMk cId="3395844267" sldId="322"/>
        </pc:sldMkLst>
        <pc:spChg chg="mod">
          <ac:chgData name="R. IJbema" userId="a7e136abeee5cd69" providerId="LiveId" clId="{34914047-A083-440B-80D0-6C238E21698D}" dt="2019-02-08T10:39:34.679" v="567" actId="20577"/>
          <ac:spMkLst>
            <pc:docMk/>
            <pc:sldMk cId="3395844267" sldId="322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40:31.582" v="596" actId="20577"/>
        <pc:sldMkLst>
          <pc:docMk/>
          <pc:sldMk cId="2712473005" sldId="323"/>
        </pc:sldMkLst>
        <pc:spChg chg="mod">
          <ac:chgData name="R. IJbema" userId="a7e136abeee5cd69" providerId="LiveId" clId="{34914047-A083-440B-80D0-6C238E21698D}" dt="2019-02-08T10:40:31.582" v="596" actId="20577"/>
          <ac:spMkLst>
            <pc:docMk/>
            <pc:sldMk cId="2712473005" sldId="323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41:10.793" v="618" actId="20577"/>
        <pc:sldMkLst>
          <pc:docMk/>
          <pc:sldMk cId="2881671372" sldId="324"/>
        </pc:sldMkLst>
        <pc:spChg chg="mod">
          <ac:chgData name="R. IJbema" userId="a7e136abeee5cd69" providerId="LiveId" clId="{34914047-A083-440B-80D0-6C238E21698D}" dt="2019-02-08T10:41:10.793" v="618" actId="20577"/>
          <ac:spMkLst>
            <pc:docMk/>
            <pc:sldMk cId="2881671372" sldId="324"/>
            <ac:spMk id="3" creationId="{00000000-0000-0000-0000-000000000000}"/>
          </ac:spMkLst>
        </pc:spChg>
      </pc:sldChg>
      <pc:sldChg chg="modSp add modNotesTx">
        <pc:chgData name="R. IJbema" userId="a7e136abeee5cd69" providerId="LiveId" clId="{34914047-A083-440B-80D0-6C238E21698D}" dt="2019-02-08T10:41:50.309" v="632" actId="20577"/>
        <pc:sldMkLst>
          <pc:docMk/>
          <pc:sldMk cId="4004156325" sldId="325"/>
        </pc:sldMkLst>
        <pc:spChg chg="mod">
          <ac:chgData name="R. IJbema" userId="a7e136abeee5cd69" providerId="LiveId" clId="{34914047-A083-440B-80D0-6C238E21698D}" dt="2019-02-08T10:41:50.309" v="632" actId="20577"/>
          <ac:spMkLst>
            <pc:docMk/>
            <pc:sldMk cId="4004156325" sldId="325"/>
            <ac:spMk id="3" creationId="{00000000-0000-0000-0000-000000000000}"/>
          </ac:spMkLst>
        </pc:spChg>
      </pc:sldChg>
    </pc:docChg>
  </pc:docChgLst>
  <pc:docChgLst>
    <pc:chgData name="R. IJbema" userId="a7e136abeee5cd69" providerId="LiveId" clId="{ED6D406F-C5FC-4AB4-BA96-580AF2137447}"/>
    <pc:docChg chg="modSld">
      <pc:chgData name="R. IJbema" userId="a7e136abeee5cd69" providerId="LiveId" clId="{ED6D406F-C5FC-4AB4-BA96-580AF2137447}" dt="2019-02-10T11:14:57.577" v="8" actId="20577"/>
      <pc:docMkLst>
        <pc:docMk/>
      </pc:docMkLst>
      <pc:sldChg chg="modSp">
        <pc:chgData name="R. IJbema" userId="a7e136abeee5cd69" providerId="LiveId" clId="{ED6D406F-C5FC-4AB4-BA96-580AF2137447}" dt="2019-02-10T11:14:57.577" v="8" actId="20577"/>
        <pc:sldMkLst>
          <pc:docMk/>
          <pc:sldMk cId="3036620274" sldId="317"/>
        </pc:sldMkLst>
        <pc:spChg chg="mod">
          <ac:chgData name="R. IJbema" userId="a7e136abeee5cd69" providerId="LiveId" clId="{ED6D406F-C5FC-4AB4-BA96-580AF2137447}" dt="2019-02-10T11:14:57.577" v="8" actId="20577"/>
          <ac:spMkLst>
            <pc:docMk/>
            <pc:sldMk cId="3036620274" sldId="31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10-2-2019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0673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15345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11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2007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68063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4903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072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34557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2614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93347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18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7775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47843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3491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4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98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5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4826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6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3746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7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7330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963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9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6824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10-2-2019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10-2-2019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3794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niet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individueel geestelijk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politiek georganiseerd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6620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niet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individueel geestelijk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politiek georganiseerd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wel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geestelijk georganiseerd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12759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geestelijk georganiseerd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-het gaat niet om macht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-doel &amp; middelen zijn heilig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7470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geestelijk georganiseerd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-het gaat niet om macht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-doel &amp; middelen zijn heilig	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20338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8240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-kom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95844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-kom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-goed voor de schepping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2473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-kom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-goed voor de schepping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-over alle machten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1671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individueel politiek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	-kom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	-goed voor de schepping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-over alle machten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-welvaart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41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iets individueel geestelijks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3272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1: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Gods Rijk is iets individueel geestelijks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misverstand 2: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het is iets politiek georganiseerds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1670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Koning/Rijk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81428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Koning/Rijk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46689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Koning/Rijk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-komt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48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Koning/Rijk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-komt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-goed voor de schepping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329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Koning/Rijk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-komt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-goed voor de schepping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-over alle machten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3891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Laat uw Koninkrijk komen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72: Gods ideale Koning/Rijk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-vrede en recht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-komt op voor zwakken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-goed voor de schepping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-over alle machten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-welvaart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6507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255</Words>
  <Application>Microsoft Office PowerPoint</Application>
  <PresentationFormat>Diavoorstelling (4:3)</PresentationFormat>
  <Paragraphs>324</Paragraphs>
  <Slides>18</Slides>
  <Notes>18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18</vt:i4>
      </vt:variant>
    </vt:vector>
  </HeadingPairs>
  <TitlesOfParts>
    <vt:vector size="24" baseType="lpstr">
      <vt:lpstr>Arial</vt:lpstr>
      <vt:lpstr>Calibri</vt:lpstr>
      <vt:lpstr>Verdana</vt:lpstr>
      <vt:lpstr>Office-thema</vt:lpstr>
      <vt:lpstr>9. Afsluiting</vt:lpstr>
      <vt:lpstr>1_9. Afsluiting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R. IJbema</cp:lastModifiedBy>
  <cp:revision>60</cp:revision>
  <dcterms:created xsi:type="dcterms:W3CDTF">2011-01-12T19:49:53Z</dcterms:created>
  <dcterms:modified xsi:type="dcterms:W3CDTF">2019-02-10T11:20:17Z</dcterms:modified>
</cp:coreProperties>
</file>