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1"/>
  </p:notesMasterIdLst>
  <p:sldIdLst>
    <p:sldId id="307" r:id="rId4"/>
    <p:sldId id="310" r:id="rId5"/>
    <p:sldId id="308" r:id="rId6"/>
    <p:sldId id="311" r:id="rId7"/>
    <p:sldId id="309" r:id="rId8"/>
    <p:sldId id="312" r:id="rId9"/>
    <p:sldId id="313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. IJbema" userId="a7e136abeee5cd69" providerId="LiveId" clId="{34914047-A083-440B-80D0-6C238E21698D}"/>
    <pc:docChg chg="undo custSel addSld modSld">
      <pc:chgData name="R. IJbema" userId="a7e136abeee5cd69" providerId="LiveId" clId="{34914047-A083-440B-80D0-6C238E21698D}" dt="2019-02-01T07:34:23.334" v="132" actId="20577"/>
      <pc:docMkLst>
        <pc:docMk/>
      </pc:docMkLst>
      <pc:sldChg chg="modSp">
        <pc:chgData name="R. IJbema" userId="a7e136abeee5cd69" providerId="LiveId" clId="{34914047-A083-440B-80D0-6C238E21698D}" dt="2019-02-01T07:10:58.493" v="18" actId="255"/>
        <pc:sldMkLst>
          <pc:docMk/>
          <pc:sldMk cId="1563794859" sldId="307"/>
        </pc:sldMkLst>
        <pc:spChg chg="mod">
          <ac:chgData name="R. IJbema" userId="a7e136abeee5cd69" providerId="LiveId" clId="{34914047-A083-440B-80D0-6C238E21698D}" dt="2019-02-01T07:10:58.493" v="18" actId="255"/>
          <ac:spMkLst>
            <pc:docMk/>
            <pc:sldMk cId="1563794859" sldId="307"/>
            <ac:spMk id="3" creationId="{00000000-0000-0000-0000-000000000000}"/>
          </ac:spMkLst>
        </pc:spChg>
      </pc:sldChg>
      <pc:sldChg chg="addSp delSp modSp add modNotesTx">
        <pc:chgData name="R. IJbema" userId="a7e136abeee5cd69" providerId="LiveId" clId="{34914047-A083-440B-80D0-6C238E21698D}" dt="2019-02-01T07:18:18.913" v="67" actId="20577"/>
        <pc:sldMkLst>
          <pc:docMk/>
          <pc:sldMk cId="2875775486" sldId="308"/>
        </pc:sldMkLst>
        <pc:spChg chg="mod">
          <ac:chgData name="R. IJbema" userId="a7e136abeee5cd69" providerId="LiveId" clId="{34914047-A083-440B-80D0-6C238E21698D}" dt="2019-02-01T07:18:00.820" v="65" actId="255"/>
          <ac:spMkLst>
            <pc:docMk/>
            <pc:sldMk cId="2875775486" sldId="308"/>
            <ac:spMk id="3" creationId="{00000000-0000-0000-0000-000000000000}"/>
          </ac:spMkLst>
        </pc:spChg>
        <pc:picChg chg="add del mod">
          <ac:chgData name="R. IJbema" userId="a7e136abeee5cd69" providerId="LiveId" clId="{34914047-A083-440B-80D0-6C238E21698D}" dt="2019-02-01T07:17:31.462" v="50" actId="478"/>
          <ac:picMkLst>
            <pc:docMk/>
            <pc:sldMk cId="2875775486" sldId="308"/>
            <ac:picMk id="4" creationId="{384252AB-C5BD-46E3-B031-777832649DAE}"/>
          </ac:picMkLst>
        </pc:picChg>
      </pc:sldChg>
      <pc:sldChg chg="modSp add modNotesTx">
        <pc:chgData name="R. IJbema" userId="a7e136abeee5cd69" providerId="LiveId" clId="{34914047-A083-440B-80D0-6C238E21698D}" dt="2019-02-01T07:29:02.920" v="97" actId="20577"/>
        <pc:sldMkLst>
          <pc:docMk/>
          <pc:sldMk cId="4112985628" sldId="309"/>
        </pc:sldMkLst>
        <pc:spChg chg="mod">
          <ac:chgData name="R. IJbema" userId="a7e136abeee5cd69" providerId="LiveId" clId="{34914047-A083-440B-80D0-6C238E21698D}" dt="2019-02-01T07:28:58.491" v="95" actId="255"/>
          <ac:spMkLst>
            <pc:docMk/>
            <pc:sldMk cId="4112985628" sldId="309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2-01T07:12:01.642" v="24" actId="20577"/>
        <pc:sldMkLst>
          <pc:docMk/>
          <pc:sldMk cId="2894668751" sldId="310"/>
        </pc:sldMkLst>
        <pc:spChg chg="mod">
          <ac:chgData name="R. IJbema" userId="a7e136abeee5cd69" providerId="LiveId" clId="{34914047-A083-440B-80D0-6C238E21698D}" dt="2019-02-01T07:11:55.821" v="22" actId="20577"/>
          <ac:spMkLst>
            <pc:docMk/>
            <pc:sldMk cId="2894668751" sldId="310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2-01T07:22:08.989" v="77" actId="255"/>
        <pc:sldMkLst>
          <pc:docMk/>
          <pc:sldMk cId="112450262" sldId="311"/>
        </pc:sldMkLst>
        <pc:spChg chg="mod">
          <ac:chgData name="R. IJbema" userId="a7e136abeee5cd69" providerId="LiveId" clId="{34914047-A083-440B-80D0-6C238E21698D}" dt="2019-02-01T07:22:08.989" v="77" actId="255"/>
          <ac:spMkLst>
            <pc:docMk/>
            <pc:sldMk cId="112450262" sldId="311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2-01T07:31:18.222" v="116" actId="20577"/>
        <pc:sldMkLst>
          <pc:docMk/>
          <pc:sldMk cId="663481413" sldId="312"/>
        </pc:sldMkLst>
        <pc:spChg chg="mod">
          <ac:chgData name="R. IJbema" userId="a7e136abeee5cd69" providerId="LiveId" clId="{34914047-A083-440B-80D0-6C238E21698D}" dt="2019-02-01T07:31:18.222" v="116" actId="20577"/>
          <ac:spMkLst>
            <pc:docMk/>
            <pc:sldMk cId="663481413" sldId="312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2-01T07:34:23.334" v="132" actId="20577"/>
        <pc:sldMkLst>
          <pc:docMk/>
          <pc:sldMk cId="1041102685" sldId="313"/>
        </pc:sldMkLst>
        <pc:spChg chg="mod">
          <ac:chgData name="R. IJbema" userId="a7e136abeee5cd69" providerId="LiveId" clId="{34914047-A083-440B-80D0-6C238E21698D}" dt="2019-02-01T07:34:14.467" v="130" actId="255"/>
          <ac:spMkLst>
            <pc:docMk/>
            <pc:sldMk cId="1041102685" sldId="313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1-2-2019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673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9064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4117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3807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591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3167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9148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Niet lang daarna ging ​Jezus​ naar een stad die Naïn heet, en zijn ​leerlingen​ en een grote menigte gingen met hem mee.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Lucas 7: 11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3794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Niet lang daarna ging ​Jezus​ naar een stad die Naïn heet, en zijn ​leerlingen​ en een grote menigte gingen met hem mee.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Toen hij de ​poort​ van de stad naderde, werd er net een dode naar buiten gedragen, de enige zoon van een ​weduwe. Een groot aantal mensen vergezelde haar.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Lucas 7: 11-12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4668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Toen de ​Heer​ haar zag, werd hij door medelijden bewogen en zei tegen haar: ‘Weeklaag niet meer.’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			</a:t>
            </a:r>
            <a:r>
              <a:rPr lang="nl-NL" sz="96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Lucas 7: 13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5775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325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Hij kwam dichterbij, raakte de lijkbaar aan – de dragers bleven stilstaan – en zei: ‘Jongeman, ik zeg je: sta op!’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9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			</a:t>
            </a:r>
            <a:r>
              <a:rPr lang="nl-NL" sz="74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Lucas 7: 14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450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dode richtte zich op en begon te spreken, en ​Jezus​ gaf hem terug aan zijn moeder.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Lucas 7: 15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2985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Allen werden vervuld van ontzag en loofden God met de woorden: ‘Een groot ​profeet​ is onder ons opgestaan,’ en: ‘God heeft zich om zijn volk bekommerd!’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Lucas 7: 16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3481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nieuws over hem verspreidde zich in heel Judea en in de wijde omtrek.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Lucas 7: 17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1102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267</Words>
  <Application>Microsoft Office PowerPoint</Application>
  <PresentationFormat>Diavoorstelling (4:3)</PresentationFormat>
  <Paragraphs>121</Paragraphs>
  <Slides>7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58</cp:revision>
  <dcterms:created xsi:type="dcterms:W3CDTF">2011-01-12T19:49:53Z</dcterms:created>
  <dcterms:modified xsi:type="dcterms:W3CDTF">2019-02-01T07:40:47Z</dcterms:modified>
</cp:coreProperties>
</file>