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9"/>
  </p:notesMasterIdLst>
  <p:sldIdLst>
    <p:sldId id="307" r:id="rId4"/>
    <p:sldId id="308" r:id="rId5"/>
    <p:sldId id="309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21" r:id="rId14"/>
    <p:sldId id="318" r:id="rId15"/>
    <p:sldId id="320" r:id="rId16"/>
    <p:sldId id="310" r:id="rId17"/>
    <p:sldId id="319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34914047-A083-440B-80D0-6C238E21698D}"/>
    <pc:docChg chg="custSel addSld modSld sldOrd">
      <pc:chgData name="R. IJbema" userId="a7e136abeee5cd69" providerId="LiveId" clId="{34914047-A083-440B-80D0-6C238E21698D}" dt="2018-12-27T10:47:31.487" v="350" actId="20577"/>
      <pc:docMkLst>
        <pc:docMk/>
      </pc:docMkLst>
      <pc:sldChg chg="addSp delSp modSp">
        <pc:chgData name="R. IJbema" userId="a7e136abeee5cd69" providerId="LiveId" clId="{34914047-A083-440B-80D0-6C238E21698D}" dt="2018-12-27T10:38:01.695" v="266"/>
        <pc:sldMkLst>
          <pc:docMk/>
          <pc:sldMk cId="1563794859" sldId="307"/>
        </pc:sldMkLst>
        <pc:spChg chg="add">
          <ac:chgData name="R. IJbema" userId="a7e136abeee5cd69" providerId="LiveId" clId="{34914047-A083-440B-80D0-6C238E21698D}" dt="2018-12-27T10:37:21.830" v="262"/>
          <ac:spMkLst>
            <pc:docMk/>
            <pc:sldMk cId="1563794859" sldId="307"/>
            <ac:spMk id="5" creationId="{59DC51C1-9416-4376-A9F3-80DE5E3A0310}"/>
          </ac:spMkLst>
        </pc:spChg>
        <pc:picChg chg="add del mod">
          <ac:chgData name="R. IJbema" userId="a7e136abeee5cd69" providerId="LiveId" clId="{34914047-A083-440B-80D0-6C238E21698D}" dt="2018-12-27T10:38:01.695" v="266"/>
          <ac:picMkLst>
            <pc:docMk/>
            <pc:sldMk cId="1563794859" sldId="307"/>
            <ac:picMk id="4" creationId="{31C2AC2F-4EA7-49F3-857F-8A64014C5CD4}"/>
          </ac:picMkLst>
        </pc:picChg>
        <pc:picChg chg="add del mod">
          <ac:chgData name="R. IJbema" userId="a7e136abeee5cd69" providerId="LiveId" clId="{34914047-A083-440B-80D0-6C238E21698D}" dt="2018-12-27T10:37:34.688" v="265"/>
          <ac:picMkLst>
            <pc:docMk/>
            <pc:sldMk cId="1563794859" sldId="307"/>
            <ac:picMk id="6" creationId="{54A54982-0B2D-4FAD-AF73-8602245060C3}"/>
          </ac:picMkLst>
        </pc:picChg>
      </pc:sldChg>
      <pc:sldChg chg="addSp modSp add modNotesTx">
        <pc:chgData name="R. IJbema" userId="a7e136abeee5cd69" providerId="LiveId" clId="{34914047-A083-440B-80D0-6C238E21698D}" dt="2018-12-27T10:32:33.900" v="258" actId="14100"/>
        <pc:sldMkLst>
          <pc:docMk/>
          <pc:sldMk cId="1577743746" sldId="308"/>
        </pc:sldMkLst>
        <pc:picChg chg="add mod">
          <ac:chgData name="R. IJbema" userId="a7e136abeee5cd69" providerId="LiveId" clId="{34914047-A083-440B-80D0-6C238E21698D}" dt="2018-12-27T10:32:33.900" v="258" actId="14100"/>
          <ac:picMkLst>
            <pc:docMk/>
            <pc:sldMk cId="1577743746" sldId="308"/>
            <ac:picMk id="4" creationId="{383A5E1F-C694-403F-B954-FF6E51EC1230}"/>
          </ac:picMkLst>
        </pc:picChg>
      </pc:sldChg>
      <pc:sldChg chg="modSp add">
        <pc:chgData name="R. IJbema" userId="a7e136abeee5cd69" providerId="LiveId" clId="{34914047-A083-440B-80D0-6C238E21698D}" dt="2018-12-27T10:13:27.168" v="18" actId="20577"/>
        <pc:sldMkLst>
          <pc:docMk/>
          <pc:sldMk cId="2583797237" sldId="309"/>
        </pc:sldMkLst>
        <pc:spChg chg="mod">
          <ac:chgData name="R. IJbema" userId="a7e136abeee5cd69" providerId="LiveId" clId="{34914047-A083-440B-80D0-6C238E21698D}" dt="2018-12-27T10:13:27.168" v="18" actId="20577"/>
          <ac:spMkLst>
            <pc:docMk/>
            <pc:sldMk cId="2583797237" sldId="309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8-12-27T10:47:31.487" v="350" actId="20577"/>
        <pc:sldMkLst>
          <pc:docMk/>
          <pc:sldMk cId="2671348114" sldId="310"/>
        </pc:sldMkLst>
        <pc:spChg chg="mod">
          <ac:chgData name="R. IJbema" userId="a7e136abeee5cd69" providerId="LiveId" clId="{34914047-A083-440B-80D0-6C238E21698D}" dt="2018-12-27T10:46:24.543" v="339" actId="20577"/>
          <ac:spMkLst>
            <pc:docMk/>
            <pc:sldMk cId="2671348114" sldId="310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8-12-27T10:13:55.621" v="34" actId="20577"/>
        <pc:sldMkLst>
          <pc:docMk/>
          <pc:sldMk cId="3675882944" sldId="311"/>
        </pc:sldMkLst>
        <pc:spChg chg="mod">
          <ac:chgData name="R. IJbema" userId="a7e136abeee5cd69" providerId="LiveId" clId="{34914047-A083-440B-80D0-6C238E21698D}" dt="2018-12-27T10:13:55.621" v="34" actId="20577"/>
          <ac:spMkLst>
            <pc:docMk/>
            <pc:sldMk cId="3675882944" sldId="31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8-12-27T10:14:30.861" v="58" actId="20577"/>
        <pc:sldMkLst>
          <pc:docMk/>
          <pc:sldMk cId="2765738471" sldId="312"/>
        </pc:sldMkLst>
        <pc:spChg chg="mod">
          <ac:chgData name="R. IJbema" userId="a7e136abeee5cd69" providerId="LiveId" clId="{34914047-A083-440B-80D0-6C238E21698D}" dt="2018-12-27T10:14:30.861" v="58" actId="20577"/>
          <ac:spMkLst>
            <pc:docMk/>
            <pc:sldMk cId="2765738471" sldId="31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8-12-27T10:17:03.176" v="98" actId="20577"/>
        <pc:sldMkLst>
          <pc:docMk/>
          <pc:sldMk cId="1811706314" sldId="313"/>
        </pc:sldMkLst>
        <pc:spChg chg="mod">
          <ac:chgData name="R. IJbema" userId="a7e136abeee5cd69" providerId="LiveId" clId="{34914047-A083-440B-80D0-6C238E21698D}" dt="2018-12-27T10:16:30.777" v="94" actId="20577"/>
          <ac:spMkLst>
            <pc:docMk/>
            <pc:sldMk cId="1811706314" sldId="313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8-12-27T10:17:50.397" v="125" actId="20577"/>
        <pc:sldMkLst>
          <pc:docMk/>
          <pc:sldMk cId="3861473263" sldId="314"/>
        </pc:sldMkLst>
        <pc:spChg chg="mod">
          <ac:chgData name="R. IJbema" userId="a7e136abeee5cd69" providerId="LiveId" clId="{34914047-A083-440B-80D0-6C238E21698D}" dt="2018-12-27T10:17:50.397" v="125" actId="20577"/>
          <ac:spMkLst>
            <pc:docMk/>
            <pc:sldMk cId="3861473263" sldId="314"/>
            <ac:spMk id="3" creationId="{00000000-0000-0000-0000-000000000000}"/>
          </ac:spMkLst>
        </pc:spChg>
      </pc:sldChg>
      <pc:sldChg chg="modSp add ord modNotesTx">
        <pc:chgData name="R. IJbema" userId="a7e136abeee5cd69" providerId="LiveId" clId="{34914047-A083-440B-80D0-6C238E21698D}" dt="2018-12-27T10:22:28.585" v="172" actId="20577"/>
        <pc:sldMkLst>
          <pc:docMk/>
          <pc:sldMk cId="3025847634" sldId="315"/>
        </pc:sldMkLst>
        <pc:spChg chg="mod">
          <ac:chgData name="R. IJbema" userId="a7e136abeee5cd69" providerId="LiveId" clId="{34914047-A083-440B-80D0-6C238E21698D}" dt="2018-12-27T10:22:28.585" v="172" actId="20577"/>
          <ac:spMkLst>
            <pc:docMk/>
            <pc:sldMk cId="3025847634" sldId="315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8-12-27T10:22:52.905" v="206" actId="20577"/>
        <pc:sldMkLst>
          <pc:docMk/>
          <pc:sldMk cId="563381266" sldId="316"/>
        </pc:sldMkLst>
        <pc:spChg chg="mod">
          <ac:chgData name="R. IJbema" userId="a7e136abeee5cd69" providerId="LiveId" clId="{34914047-A083-440B-80D0-6C238E21698D}" dt="2018-12-27T10:22:52.905" v="206" actId="20577"/>
          <ac:spMkLst>
            <pc:docMk/>
            <pc:sldMk cId="563381266" sldId="316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8-12-27T10:39:14.897" v="288" actId="20577"/>
        <pc:sldMkLst>
          <pc:docMk/>
          <pc:sldMk cId="2983818843" sldId="317"/>
        </pc:sldMkLst>
        <pc:spChg chg="mod">
          <ac:chgData name="R. IJbema" userId="a7e136abeee5cd69" providerId="LiveId" clId="{34914047-A083-440B-80D0-6C238E21698D}" dt="2018-12-27T10:39:14.897" v="288" actId="20577"/>
          <ac:spMkLst>
            <pc:docMk/>
            <pc:sldMk cId="2983818843" sldId="317"/>
            <ac:spMk id="3" creationId="{00000000-0000-0000-0000-000000000000}"/>
          </ac:spMkLst>
        </pc:spChg>
      </pc:sldChg>
      <pc:sldChg chg="modSp add ord modNotesTx">
        <pc:chgData name="R. IJbema" userId="a7e136abeee5cd69" providerId="LiveId" clId="{34914047-A083-440B-80D0-6C238E21698D}" dt="2018-12-27T10:43:44.766" v="317" actId="20577"/>
        <pc:sldMkLst>
          <pc:docMk/>
          <pc:sldMk cId="1062335316" sldId="318"/>
        </pc:sldMkLst>
        <pc:spChg chg="mod">
          <ac:chgData name="R. IJbema" userId="a7e136abeee5cd69" providerId="LiveId" clId="{34914047-A083-440B-80D0-6C238E21698D}" dt="2018-12-27T10:43:44.766" v="317" actId="20577"/>
          <ac:spMkLst>
            <pc:docMk/>
            <pc:sldMk cId="1062335316" sldId="318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8-12-27T10:46:43.565" v="347" actId="20577"/>
        <pc:sldMkLst>
          <pc:docMk/>
          <pc:sldMk cId="3271218744" sldId="319"/>
        </pc:sldMkLst>
        <pc:spChg chg="mod">
          <ac:chgData name="R. IJbema" userId="a7e136abeee5cd69" providerId="LiveId" clId="{34914047-A083-440B-80D0-6C238E21698D}" dt="2018-12-27T10:46:29.895" v="346" actId="6549"/>
          <ac:spMkLst>
            <pc:docMk/>
            <pc:sldMk cId="3271218744" sldId="319"/>
            <ac:spMk id="3" creationId="{00000000-0000-0000-0000-000000000000}"/>
          </ac:spMkLst>
        </pc:spChg>
      </pc:sldChg>
      <pc:sldChg chg="modSp add ord modNotesTx">
        <pc:chgData name="R. IJbema" userId="a7e136abeee5cd69" providerId="LiveId" clId="{34914047-A083-440B-80D0-6C238E21698D}" dt="2018-12-27T10:46:21.156" v="337" actId="20577"/>
        <pc:sldMkLst>
          <pc:docMk/>
          <pc:sldMk cId="1020256402" sldId="320"/>
        </pc:sldMkLst>
        <pc:spChg chg="mod">
          <ac:chgData name="R. IJbema" userId="a7e136abeee5cd69" providerId="LiveId" clId="{34914047-A083-440B-80D0-6C238E21698D}" dt="2018-12-27T10:46:21.156" v="337" actId="20577"/>
          <ac:spMkLst>
            <pc:docMk/>
            <pc:sldMk cId="1020256402" sldId="320"/>
            <ac:spMk id="3" creationId="{00000000-0000-0000-0000-000000000000}"/>
          </ac:spMkLst>
        </pc:spChg>
      </pc:sldChg>
    </pc:docChg>
  </pc:docChgLst>
  <pc:docChgLst>
    <pc:chgData name="R. IJbema" userId="a7e136abeee5cd69" providerId="LiveId" clId="{FC99539D-ED77-4CEB-BC79-8A52B9814D6E}"/>
    <pc:docChg chg="addSld modSld">
      <pc:chgData name="R. IJbema" userId="a7e136abeee5cd69" providerId="LiveId" clId="{FC99539D-ED77-4CEB-BC79-8A52B9814D6E}" dt="2019-01-02T12:23:32.453" v="9" actId="20577"/>
      <pc:docMkLst>
        <pc:docMk/>
      </pc:docMkLst>
      <pc:sldChg chg="modSp">
        <pc:chgData name="R. IJbema" userId="a7e136abeee5cd69" providerId="LiveId" clId="{FC99539D-ED77-4CEB-BC79-8A52B9814D6E}" dt="2019-01-02T12:21:26.103" v="1" actId="6549"/>
        <pc:sldMkLst>
          <pc:docMk/>
          <pc:sldMk cId="2983818843" sldId="317"/>
        </pc:sldMkLst>
        <pc:spChg chg="mod">
          <ac:chgData name="R. IJbema" userId="a7e136abeee5cd69" providerId="LiveId" clId="{FC99539D-ED77-4CEB-BC79-8A52B9814D6E}" dt="2019-01-02T12:21:26.103" v="1" actId="6549"/>
          <ac:spMkLst>
            <pc:docMk/>
            <pc:sldMk cId="2983818843" sldId="317"/>
            <ac:spMk id="3" creationId="{00000000-0000-0000-0000-000000000000}"/>
          </ac:spMkLst>
        </pc:spChg>
      </pc:sldChg>
      <pc:sldChg chg="modNotesTx">
        <pc:chgData name="R. IJbema" userId="a7e136abeee5cd69" providerId="LiveId" clId="{FC99539D-ED77-4CEB-BC79-8A52B9814D6E}" dt="2019-01-02T12:22:26.916" v="5" actId="20577"/>
        <pc:sldMkLst>
          <pc:docMk/>
          <pc:sldMk cId="1062335316" sldId="318"/>
        </pc:sldMkLst>
      </pc:sldChg>
      <pc:sldChg chg="modNotesTx">
        <pc:chgData name="R. IJbema" userId="a7e136abeee5cd69" providerId="LiveId" clId="{FC99539D-ED77-4CEB-BC79-8A52B9814D6E}" dt="2019-01-02T12:23:32.453" v="9" actId="20577"/>
        <pc:sldMkLst>
          <pc:docMk/>
          <pc:sldMk cId="3271218744" sldId="319"/>
        </pc:sldMkLst>
      </pc:sldChg>
      <pc:sldChg chg="modNotesTx">
        <pc:chgData name="R. IJbema" userId="a7e136abeee5cd69" providerId="LiveId" clId="{FC99539D-ED77-4CEB-BC79-8A52B9814D6E}" dt="2019-01-02T12:23:23.973" v="7" actId="20577"/>
        <pc:sldMkLst>
          <pc:docMk/>
          <pc:sldMk cId="1020256402" sldId="320"/>
        </pc:sldMkLst>
      </pc:sldChg>
      <pc:sldChg chg="add modNotesTx">
        <pc:chgData name="R. IJbema" userId="a7e136abeee5cd69" providerId="LiveId" clId="{FC99539D-ED77-4CEB-BC79-8A52B9814D6E}" dt="2019-01-02T12:21:32.123" v="3" actId="20577"/>
        <pc:sldMkLst>
          <pc:docMk/>
          <pc:sldMk cId="1297833380" sldId="3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80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276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760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709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95201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11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996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89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44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297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542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876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404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87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sp>
        <p:nvSpPr>
          <p:cNvPr id="5" name="AutoShape 2" descr="Gerelateerde afbeelding">
            <a:extLst>
              <a:ext uri="{FF2B5EF4-FFF2-40B4-BE49-F238E27FC236}">
                <a16:creationId xmlns:a16="http://schemas.microsoft.com/office/drawing/2014/main" id="{59DC51C1-9416-4376-A9F3-80DE5E3A03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Misverstand 1: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‘de kerk is tegen’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(-lees Hooglied nog maar eens)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Misverstand 2: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‘we zijn gewoon nu vrijer’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3818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Misverstand 1: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‘de kerk is tegen’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(-lees Hooglied nog maar eens)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Misverstand 2: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‘we zijn gewoon nu vrijer’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(-dat is nogal naïef)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7833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vindt ons zo waardevol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2335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liefde is geduldig en vol goedheid.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liefde kent geen afgunst, geen ijdel vertoon en geen zelfgenoegzaamheid.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0256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 is niet grof en niet zelfzuchtig,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 laat zich niet boos maken en rekent het kwaad niet aan,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 verheugt zich niet over het onrecht maar vindt vreugde in de waarheid.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1348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Alles verdraagt ze, alles geloof ze, alles hoopt ze, in alles volhardt ze.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liefde zal nooit vergaan.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21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83A5E1F-C694-403F-B954-FF6E51EC1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74" y="1772817"/>
            <a:ext cx="8913222" cy="331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4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79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liefde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588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liefde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kiest voor liefde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5738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liefde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kiest voor liefde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verwacht liefde bij ons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1706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liefde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kiest voor liefde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verwacht liefde bij ons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voor mensen om ons heen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147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Misverstand 1: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‘de kerk is tegen’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5847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Misverstand 1: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‘de kerk is tegen’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(-lees Hooglied nog maar eens)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338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235</Words>
  <Application>Microsoft Office PowerPoint</Application>
  <PresentationFormat>Diavoorstelling (4:3)</PresentationFormat>
  <Paragraphs>311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59</cp:revision>
  <dcterms:created xsi:type="dcterms:W3CDTF">2011-01-12T19:49:53Z</dcterms:created>
  <dcterms:modified xsi:type="dcterms:W3CDTF">2019-01-02T12:23:37Z</dcterms:modified>
</cp:coreProperties>
</file>