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8"/>
  </p:notesMasterIdLst>
  <p:sldIdLst>
    <p:sldId id="307" r:id="rId4"/>
    <p:sldId id="308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. IJbema" userId="a7e136abeee5cd69" providerId="LiveId" clId="{34914047-A083-440B-80D0-6C238E21698D}"/>
    <pc:docChg chg="custSel addSld delSld modSld sldOrd">
      <pc:chgData name="R. IJbema" userId="a7e136abeee5cd69" providerId="LiveId" clId="{34914047-A083-440B-80D0-6C238E21698D}" dt="2019-01-18T14:52:34.361" v="473" actId="2696"/>
      <pc:docMkLst>
        <pc:docMk/>
      </pc:docMkLst>
      <pc:sldChg chg="addSp modSp">
        <pc:chgData name="R. IJbema" userId="a7e136abeee5cd69" providerId="LiveId" clId="{34914047-A083-440B-80D0-6C238E21698D}" dt="2019-01-18T13:12:41.461" v="3" actId="14100"/>
        <pc:sldMkLst>
          <pc:docMk/>
          <pc:sldMk cId="1563794859" sldId="307"/>
        </pc:sldMkLst>
        <pc:picChg chg="add mod">
          <ac:chgData name="R. IJbema" userId="a7e136abeee5cd69" providerId="LiveId" clId="{34914047-A083-440B-80D0-6C238E21698D}" dt="2019-01-18T13:12:41.461" v="3" actId="14100"/>
          <ac:picMkLst>
            <pc:docMk/>
            <pc:sldMk cId="1563794859" sldId="307"/>
            <ac:picMk id="4" creationId="{A7C716EF-801E-4586-9517-A280F43C275F}"/>
          </ac:picMkLst>
        </pc:picChg>
      </pc:sldChg>
      <pc:sldChg chg="modSp add modNotesTx">
        <pc:chgData name="R. IJbema" userId="a7e136abeee5cd69" providerId="LiveId" clId="{34914047-A083-440B-80D0-6C238E21698D}" dt="2019-01-18T13:13:31.792" v="27" actId="20577"/>
        <pc:sldMkLst>
          <pc:docMk/>
          <pc:sldMk cId="1337816152" sldId="308"/>
        </pc:sldMkLst>
        <pc:spChg chg="mod">
          <ac:chgData name="R. IJbema" userId="a7e136abeee5cd69" providerId="LiveId" clId="{34914047-A083-440B-80D0-6C238E21698D}" dt="2019-01-18T13:13:31.792" v="27" actId="20577"/>
          <ac:spMkLst>
            <pc:docMk/>
            <pc:sldMk cId="1337816152" sldId="308"/>
            <ac:spMk id="3" creationId="{00000000-0000-0000-0000-000000000000}"/>
          </ac:spMkLst>
        </pc:spChg>
      </pc:sldChg>
      <pc:sldChg chg="add del">
        <pc:chgData name="R. IJbema" userId="a7e136abeee5cd69" providerId="LiveId" clId="{34914047-A083-440B-80D0-6C238E21698D}" dt="2019-01-18T14:52:34.361" v="473" actId="2696"/>
        <pc:sldMkLst>
          <pc:docMk/>
          <pc:sldMk cId="1437797748" sldId="309"/>
        </pc:sldMkLst>
      </pc:sldChg>
      <pc:sldChg chg="modSp add modNotesTx">
        <pc:chgData name="R. IJbema" userId="a7e136abeee5cd69" providerId="LiveId" clId="{34914047-A083-440B-80D0-6C238E21698D}" dt="2019-01-18T13:16:03.911" v="60" actId="20577"/>
        <pc:sldMkLst>
          <pc:docMk/>
          <pc:sldMk cId="4021441173" sldId="310"/>
        </pc:sldMkLst>
        <pc:spChg chg="mod">
          <ac:chgData name="R. IJbema" userId="a7e136abeee5cd69" providerId="LiveId" clId="{34914047-A083-440B-80D0-6C238E21698D}" dt="2019-01-18T13:16:03.911" v="60" actId="20577"/>
          <ac:spMkLst>
            <pc:docMk/>
            <pc:sldMk cId="4021441173" sldId="310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1-18T13:16:45.324" v="83" actId="20577"/>
        <pc:sldMkLst>
          <pc:docMk/>
          <pc:sldMk cId="1250290602" sldId="311"/>
        </pc:sldMkLst>
        <pc:spChg chg="mod">
          <ac:chgData name="R. IJbema" userId="a7e136abeee5cd69" providerId="LiveId" clId="{34914047-A083-440B-80D0-6C238E21698D}" dt="2019-01-18T13:16:45.324" v="83" actId="20577"/>
          <ac:spMkLst>
            <pc:docMk/>
            <pc:sldMk cId="1250290602" sldId="311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1-18T13:18:29.621" v="120" actId="20577"/>
        <pc:sldMkLst>
          <pc:docMk/>
          <pc:sldMk cId="863094451" sldId="312"/>
        </pc:sldMkLst>
        <pc:spChg chg="mod">
          <ac:chgData name="R. IJbema" userId="a7e136abeee5cd69" providerId="LiveId" clId="{34914047-A083-440B-80D0-6C238E21698D}" dt="2019-01-18T13:18:12.941" v="118" actId="20577"/>
          <ac:spMkLst>
            <pc:docMk/>
            <pc:sldMk cId="863094451" sldId="312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1-18T13:19:08.605" v="130" actId="20577"/>
        <pc:sldMkLst>
          <pc:docMk/>
          <pc:sldMk cId="833658209" sldId="313"/>
        </pc:sldMkLst>
        <pc:spChg chg="mod">
          <ac:chgData name="R. IJbema" userId="a7e136abeee5cd69" providerId="LiveId" clId="{34914047-A083-440B-80D0-6C238E21698D}" dt="2019-01-18T13:19:08.605" v="130" actId="20577"/>
          <ac:spMkLst>
            <pc:docMk/>
            <pc:sldMk cId="833658209" sldId="313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1-18T14:39:42.140" v="225" actId="6549"/>
        <pc:sldMkLst>
          <pc:docMk/>
          <pc:sldMk cId="2076434273" sldId="314"/>
        </pc:sldMkLst>
        <pc:spChg chg="mod">
          <ac:chgData name="R. IJbema" userId="a7e136abeee5cd69" providerId="LiveId" clId="{34914047-A083-440B-80D0-6C238E21698D}" dt="2019-01-18T14:39:42.140" v="225" actId="6549"/>
          <ac:spMkLst>
            <pc:docMk/>
            <pc:sldMk cId="2076434273" sldId="314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1-18T14:40:38.675" v="255" actId="20577"/>
        <pc:sldMkLst>
          <pc:docMk/>
          <pc:sldMk cId="1132148058" sldId="315"/>
        </pc:sldMkLst>
        <pc:spChg chg="mod">
          <ac:chgData name="R. IJbema" userId="a7e136abeee5cd69" providerId="LiveId" clId="{34914047-A083-440B-80D0-6C238E21698D}" dt="2019-01-18T14:40:38.675" v="255" actId="20577"/>
          <ac:spMkLst>
            <pc:docMk/>
            <pc:sldMk cId="1132148058" sldId="315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1-18T14:42:32.099" v="283" actId="20577"/>
        <pc:sldMkLst>
          <pc:docMk/>
          <pc:sldMk cId="2934582116" sldId="316"/>
        </pc:sldMkLst>
        <pc:spChg chg="mod">
          <ac:chgData name="R. IJbema" userId="a7e136abeee5cd69" providerId="LiveId" clId="{34914047-A083-440B-80D0-6C238E21698D}" dt="2019-01-18T14:42:32.099" v="283" actId="20577"/>
          <ac:spMkLst>
            <pc:docMk/>
            <pc:sldMk cId="2934582116" sldId="316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1-18T14:43:56.352" v="306" actId="20577"/>
        <pc:sldMkLst>
          <pc:docMk/>
          <pc:sldMk cId="2452864028" sldId="317"/>
        </pc:sldMkLst>
        <pc:spChg chg="mod">
          <ac:chgData name="R. IJbema" userId="a7e136abeee5cd69" providerId="LiveId" clId="{34914047-A083-440B-80D0-6C238E21698D}" dt="2019-01-18T14:43:56.352" v="306" actId="20577"/>
          <ac:spMkLst>
            <pc:docMk/>
            <pc:sldMk cId="2452864028" sldId="317"/>
            <ac:spMk id="3" creationId="{00000000-0000-0000-0000-000000000000}"/>
          </ac:spMkLst>
        </pc:spChg>
      </pc:sldChg>
      <pc:sldChg chg="modSp add ord modNotesTx">
        <pc:chgData name="R. IJbema" userId="a7e136abeee5cd69" providerId="LiveId" clId="{34914047-A083-440B-80D0-6C238E21698D}" dt="2019-01-18T14:45:55.279" v="337" actId="20577"/>
        <pc:sldMkLst>
          <pc:docMk/>
          <pc:sldMk cId="3644268745" sldId="318"/>
        </pc:sldMkLst>
        <pc:spChg chg="mod">
          <ac:chgData name="R. IJbema" userId="a7e136abeee5cd69" providerId="LiveId" clId="{34914047-A083-440B-80D0-6C238E21698D}" dt="2019-01-18T14:45:55.279" v="337" actId="20577"/>
          <ac:spMkLst>
            <pc:docMk/>
            <pc:sldMk cId="3644268745" sldId="318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1-18T14:47:22.822" v="364" actId="20577"/>
        <pc:sldMkLst>
          <pc:docMk/>
          <pc:sldMk cId="4031082167" sldId="319"/>
        </pc:sldMkLst>
        <pc:spChg chg="mod">
          <ac:chgData name="R. IJbema" userId="a7e136abeee5cd69" providerId="LiveId" clId="{34914047-A083-440B-80D0-6C238E21698D}" dt="2019-01-18T14:46:47.650" v="362" actId="20577"/>
          <ac:spMkLst>
            <pc:docMk/>
            <pc:sldMk cId="4031082167" sldId="319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1-18T14:48:01.488" v="395" actId="20577"/>
        <pc:sldMkLst>
          <pc:docMk/>
          <pc:sldMk cId="1296441021" sldId="320"/>
        </pc:sldMkLst>
        <pc:spChg chg="mod">
          <ac:chgData name="R. IJbema" userId="a7e136abeee5cd69" providerId="LiveId" clId="{34914047-A083-440B-80D0-6C238E21698D}" dt="2019-01-18T14:47:53.819" v="393" actId="20577"/>
          <ac:spMkLst>
            <pc:docMk/>
            <pc:sldMk cId="1296441021" sldId="320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1-18T14:50:53.964" v="472" actId="5793"/>
        <pc:sldMkLst>
          <pc:docMk/>
          <pc:sldMk cId="4226676499" sldId="321"/>
        </pc:sldMkLst>
        <pc:spChg chg="mod">
          <ac:chgData name="R. IJbema" userId="a7e136abeee5cd69" providerId="LiveId" clId="{34914047-A083-440B-80D0-6C238E21698D}" dt="2019-01-18T14:50:53.964" v="472" actId="5793"/>
          <ac:spMkLst>
            <pc:docMk/>
            <pc:sldMk cId="4226676499" sldId="32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18-1-2019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28805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02551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1182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68494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7397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1211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9365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1567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184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1349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230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4159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3772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18-1-2019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7C716EF-801E-4586-9517-A280F43C27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917720"/>
            <a:ext cx="8928992" cy="502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Heer zoekt zondaar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doe je met zonde en zondaars?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zondaar buitensluiten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wetgeleerden en Farizeeën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kan wel, maar werkt niet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zonde negeren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helpt ook niet echt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2864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Heer zoekt zondaar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doe je met zonde en zondaars?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-&gt;Zie Jezus! Maar hoe dan?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4268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Heer zoekt zondaar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doe je met zonde en zondaars?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-&gt;Zie Jezus! Maar hoe dan?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Wel confronteren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1082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Heer zoekt zondaar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doe je met zonde en zondaars?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-&gt;Zie Jezus! Maar hoe dan?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Wel confronteren: tijd voor een nieuw leven.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6441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Heer zoekt zondaar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doe je met zonde en zondaars?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-&gt;Zie Jezus! Maar hoe dan?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Wel confronteren: tijd voor een nieuw leven.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Én samen feestvieren…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6676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Heer zoekt zondaar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7816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Heer zoekt zondaar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Tollenaar: regelt belastingen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144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Heer zoekt zondaar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Tollenaar: regelt belastingen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1. voor de Romeinen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0290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Heer zoekt zondaar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Tollenaar: regelt belastingen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1. voor de Romeinen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2. tegen het 8</a:t>
            </a:r>
            <a:r>
              <a:rPr lang="nl-NL" sz="12800" baseline="300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ste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gebod -&gt; zonde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3094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Heer zoekt zondaar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Tollenaar: zondaar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3658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Heer zoekt zondaar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doe je met zonde en zondaars?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zondaar buitensluiten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zonde negeren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6434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Heer zoekt zondaar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doe je met zonde en zondaars?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zondaar buitensluiten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wetgeleerden en Farizeeën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zonde negeren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2148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Heer zoekt zondaar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doe je met zonde en zondaars?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zondaar buitensluiten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wetgeleerden en Farizeeën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kan wel, maar werkt niet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zonde negeren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4582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262</Words>
  <Application>Microsoft Office PowerPoint</Application>
  <PresentationFormat>Diavoorstelling (4:3)</PresentationFormat>
  <Paragraphs>230</Paragraphs>
  <Slides>14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58</cp:revision>
  <dcterms:created xsi:type="dcterms:W3CDTF">2011-01-12T19:49:53Z</dcterms:created>
  <dcterms:modified xsi:type="dcterms:W3CDTF">2019-01-18T14:52:38Z</dcterms:modified>
</cp:coreProperties>
</file>