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1"/>
  </p:notesMasterIdLst>
  <p:sldIdLst>
    <p:sldId id="307" r:id="rId4"/>
    <p:sldId id="308" r:id="rId5"/>
    <p:sldId id="309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34914047-A083-440B-80D0-6C238E21698D}"/>
    <pc:docChg chg="undo custSel addSld delSld modSld sldOrd">
      <pc:chgData name="R. IJbema" userId="a7e136abeee5cd69" providerId="LiveId" clId="{34914047-A083-440B-80D0-6C238E21698D}" dt="2019-01-11T11:32:50.232" v="548" actId="2696"/>
      <pc:docMkLst>
        <pc:docMk/>
      </pc:docMkLst>
      <pc:sldChg chg="modSp">
        <pc:chgData name="R. IJbema" userId="a7e136abeee5cd69" providerId="LiveId" clId="{34914047-A083-440B-80D0-6C238E21698D}" dt="2019-01-11T10:21:05.162" v="26" actId="20577"/>
        <pc:sldMkLst>
          <pc:docMk/>
          <pc:sldMk cId="1563794859" sldId="307"/>
        </pc:sldMkLst>
        <pc:spChg chg="mod">
          <ac:chgData name="R. IJbema" userId="a7e136abeee5cd69" providerId="LiveId" clId="{34914047-A083-440B-80D0-6C238E21698D}" dt="2019-01-11T10:21:05.162" v="26" actId="20577"/>
          <ac:spMkLst>
            <pc:docMk/>
            <pc:sldMk cId="1563794859" sldId="307"/>
            <ac:spMk id="3" creationId="{00000000-0000-0000-0000-000000000000}"/>
          </ac:spMkLst>
        </pc:spChg>
      </pc:sldChg>
      <pc:sldChg chg="addSp modSp add modNotesTx">
        <pc:chgData name="R. IJbema" userId="a7e136abeee5cd69" providerId="LiveId" clId="{34914047-A083-440B-80D0-6C238E21698D}" dt="2019-01-11T10:21:54.578" v="33" actId="14100"/>
        <pc:sldMkLst>
          <pc:docMk/>
          <pc:sldMk cId="1074502670" sldId="308"/>
        </pc:sldMkLst>
        <pc:picChg chg="add mod">
          <ac:chgData name="R. IJbema" userId="a7e136abeee5cd69" providerId="LiveId" clId="{34914047-A083-440B-80D0-6C238E21698D}" dt="2019-01-11T10:21:54.578" v="33" actId="14100"/>
          <ac:picMkLst>
            <pc:docMk/>
            <pc:sldMk cId="1074502670" sldId="308"/>
            <ac:picMk id="4" creationId="{A9B8B273-0EB6-4B65-87D6-C3F4270798E0}"/>
          </ac:picMkLst>
        </pc:picChg>
      </pc:sldChg>
      <pc:sldChg chg="modSp add ord modNotesTx">
        <pc:chgData name="R. IJbema" userId="a7e136abeee5cd69" providerId="LiveId" clId="{34914047-A083-440B-80D0-6C238E21698D}" dt="2019-01-11T10:23:16.666" v="40" actId="20577"/>
        <pc:sldMkLst>
          <pc:docMk/>
          <pc:sldMk cId="2058143728" sldId="309"/>
        </pc:sldMkLst>
        <pc:spChg chg="mod">
          <ac:chgData name="R. IJbema" userId="a7e136abeee5cd69" providerId="LiveId" clId="{34914047-A083-440B-80D0-6C238E21698D}" dt="2019-01-11T10:23:16.666" v="40" actId="20577"/>
          <ac:spMkLst>
            <pc:docMk/>
            <pc:sldMk cId="2058143728" sldId="309"/>
            <ac:spMk id="3" creationId="{00000000-0000-0000-0000-000000000000}"/>
          </ac:spMkLst>
        </pc:spChg>
      </pc:sldChg>
      <pc:sldChg chg="add del">
        <pc:chgData name="R. IJbema" userId="a7e136abeee5cd69" providerId="LiveId" clId="{34914047-A083-440B-80D0-6C238E21698D}" dt="2019-01-11T11:32:50.232" v="548" actId="2696"/>
        <pc:sldMkLst>
          <pc:docMk/>
          <pc:sldMk cId="1091166210" sldId="310"/>
        </pc:sldMkLst>
      </pc:sldChg>
      <pc:sldChg chg="modSp add modNotesTx">
        <pc:chgData name="R. IJbema" userId="a7e136abeee5cd69" providerId="LiveId" clId="{34914047-A083-440B-80D0-6C238E21698D}" dt="2019-01-11T10:29:05.260" v="179" actId="20577"/>
        <pc:sldMkLst>
          <pc:docMk/>
          <pc:sldMk cId="3238169962" sldId="311"/>
        </pc:sldMkLst>
        <pc:spChg chg="mod">
          <ac:chgData name="R. IJbema" userId="a7e136abeee5cd69" providerId="LiveId" clId="{34914047-A083-440B-80D0-6C238E21698D}" dt="2019-01-11T10:29:05.260" v="179" actId="20577"/>
          <ac:spMkLst>
            <pc:docMk/>
            <pc:sldMk cId="3238169962" sldId="31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0:27:39.051" v="129" actId="5793"/>
        <pc:sldMkLst>
          <pc:docMk/>
          <pc:sldMk cId="1826614369" sldId="312"/>
        </pc:sldMkLst>
        <pc:spChg chg="mod">
          <ac:chgData name="R. IJbema" userId="a7e136abeee5cd69" providerId="LiveId" clId="{34914047-A083-440B-80D0-6C238E21698D}" dt="2019-01-11T10:27:39.051" v="129" actId="5793"/>
          <ac:spMkLst>
            <pc:docMk/>
            <pc:sldMk cId="1826614369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0:30:23.171" v="182" actId="20577"/>
        <pc:sldMkLst>
          <pc:docMk/>
          <pc:sldMk cId="2962666987" sldId="313"/>
        </pc:sldMkLst>
        <pc:spChg chg="mod">
          <ac:chgData name="R. IJbema" userId="a7e136abeee5cd69" providerId="LiveId" clId="{34914047-A083-440B-80D0-6C238E21698D}" dt="2019-01-11T10:29:10.527" v="180" actId="6549"/>
          <ac:spMkLst>
            <pc:docMk/>
            <pc:sldMk cId="2962666987" sldId="313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0:43:24.899" v="428" actId="20577"/>
        <pc:sldMkLst>
          <pc:docMk/>
          <pc:sldMk cId="172355842" sldId="314"/>
        </pc:sldMkLst>
        <pc:spChg chg="mod">
          <ac:chgData name="R. IJbema" userId="a7e136abeee5cd69" providerId="LiveId" clId="{34914047-A083-440B-80D0-6C238E21698D}" dt="2019-01-11T10:43:24.899" v="428" actId="20577"/>
          <ac:spMkLst>
            <pc:docMk/>
            <pc:sldMk cId="172355842" sldId="314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0:43:18.782" v="426" actId="20577"/>
        <pc:sldMkLst>
          <pc:docMk/>
          <pc:sldMk cId="3290785605" sldId="315"/>
        </pc:sldMkLst>
        <pc:spChg chg="mod">
          <ac:chgData name="R. IJbema" userId="a7e136abeee5cd69" providerId="LiveId" clId="{34914047-A083-440B-80D0-6C238E21698D}" dt="2019-01-11T10:43:18.782" v="426" actId="20577"/>
          <ac:spMkLst>
            <pc:docMk/>
            <pc:sldMk cId="3290785605" sldId="31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0:43:11.172" v="424" actId="20577"/>
        <pc:sldMkLst>
          <pc:docMk/>
          <pc:sldMk cId="3774851340" sldId="316"/>
        </pc:sldMkLst>
        <pc:spChg chg="mod">
          <ac:chgData name="R. IJbema" userId="a7e136abeee5cd69" providerId="LiveId" clId="{34914047-A083-440B-80D0-6C238E21698D}" dt="2019-01-11T10:43:11.172" v="424" actId="20577"/>
          <ac:spMkLst>
            <pc:docMk/>
            <pc:sldMk cId="3774851340" sldId="316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0:43:06.129" v="423" actId="20577"/>
        <pc:sldMkLst>
          <pc:docMk/>
          <pc:sldMk cId="3842323073" sldId="317"/>
        </pc:sldMkLst>
        <pc:spChg chg="mod">
          <ac:chgData name="R. IJbema" userId="a7e136abeee5cd69" providerId="LiveId" clId="{34914047-A083-440B-80D0-6C238E21698D}" dt="2019-01-11T10:43:06.129" v="423" actId="20577"/>
          <ac:spMkLst>
            <pc:docMk/>
            <pc:sldMk cId="3842323073" sldId="31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0:42:57.187" v="420" actId="20577"/>
        <pc:sldMkLst>
          <pc:docMk/>
          <pc:sldMk cId="3498861711" sldId="318"/>
        </pc:sldMkLst>
        <pc:spChg chg="mod">
          <ac:chgData name="R. IJbema" userId="a7e136abeee5cd69" providerId="LiveId" clId="{34914047-A083-440B-80D0-6C238E21698D}" dt="2019-01-11T10:42:57.187" v="420" actId="20577"/>
          <ac:spMkLst>
            <pc:docMk/>
            <pc:sldMk cId="3498861711" sldId="31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0:44:11.251" v="431" actId="20577"/>
        <pc:sldMkLst>
          <pc:docMk/>
          <pc:sldMk cId="1830917738" sldId="319"/>
        </pc:sldMkLst>
        <pc:spChg chg="mod">
          <ac:chgData name="R. IJbema" userId="a7e136abeee5cd69" providerId="LiveId" clId="{34914047-A083-440B-80D0-6C238E21698D}" dt="2019-01-11T10:44:11.251" v="431" actId="20577"/>
          <ac:spMkLst>
            <pc:docMk/>
            <pc:sldMk cId="1830917738" sldId="31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1:10:45.679" v="437" actId="20577"/>
        <pc:sldMkLst>
          <pc:docMk/>
          <pc:sldMk cId="1785856342" sldId="320"/>
        </pc:sldMkLst>
        <pc:spChg chg="mod">
          <ac:chgData name="R. IJbema" userId="a7e136abeee5cd69" providerId="LiveId" clId="{34914047-A083-440B-80D0-6C238E21698D}" dt="2019-01-11T10:44:20.982" v="434" actId="20577"/>
          <ac:spMkLst>
            <pc:docMk/>
            <pc:sldMk cId="1785856342" sldId="32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1:15:15.338" v="501" actId="20577"/>
        <pc:sldMkLst>
          <pc:docMk/>
          <pc:sldMk cId="2060990768" sldId="321"/>
        </pc:sldMkLst>
        <pc:spChg chg="mod">
          <ac:chgData name="R. IJbema" userId="a7e136abeee5cd69" providerId="LiveId" clId="{34914047-A083-440B-80D0-6C238E21698D}" dt="2019-01-11T11:15:15.338" v="501" actId="20577"/>
          <ac:spMkLst>
            <pc:docMk/>
            <pc:sldMk cId="2060990768" sldId="32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1:17:04.944" v="512" actId="20577"/>
        <pc:sldMkLst>
          <pc:docMk/>
          <pc:sldMk cId="3366595255" sldId="322"/>
        </pc:sldMkLst>
        <pc:spChg chg="mod">
          <ac:chgData name="R. IJbema" userId="a7e136abeee5cd69" providerId="LiveId" clId="{34914047-A083-440B-80D0-6C238E21698D}" dt="2019-01-11T11:17:04.944" v="512" actId="20577"/>
          <ac:spMkLst>
            <pc:docMk/>
            <pc:sldMk cId="3366595255" sldId="32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1-11T11:17:40.732" v="542" actId="20577"/>
        <pc:sldMkLst>
          <pc:docMk/>
          <pc:sldMk cId="3931286317" sldId="323"/>
        </pc:sldMkLst>
        <pc:spChg chg="mod">
          <ac:chgData name="R. IJbema" userId="a7e136abeee5cd69" providerId="LiveId" clId="{34914047-A083-440B-80D0-6C238E21698D}" dt="2019-01-11T11:17:40.732" v="542" actId="20577"/>
          <ac:spMkLst>
            <pc:docMk/>
            <pc:sldMk cId="3931286317" sldId="323"/>
            <ac:spMk id="3" creationId="{00000000-0000-0000-0000-000000000000}"/>
          </ac:spMkLst>
        </pc:spChg>
      </pc:sldChg>
      <pc:sldChg chg="add ord modNotesTx">
        <pc:chgData name="R. IJbema" userId="a7e136abeee5cd69" providerId="LiveId" clId="{34914047-A083-440B-80D0-6C238E21698D}" dt="2019-01-11T11:31:30.662" v="547" actId="20577"/>
        <pc:sldMkLst>
          <pc:docMk/>
          <pc:sldMk cId="3387440961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11-1-2019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526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6128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076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000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496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445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724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0675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3168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965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6629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07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916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874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6625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8615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11-1-2019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11-1-2019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Pasen: God bevrijdt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-in Jeruzalem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2323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59104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Pasen: God bevrijdt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-in Jeruzalem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tempel van God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8861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Pasen: God bevrijdt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-in Jeruzalem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tempel van God: ‘Mijn wereld!’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0917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Pasen: God bevrijdt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-in Jeruzalem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tempel van God: ‘Mijn wereld!’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zonder beeld: Hij is groot, Hij is vrij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5856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Pasen: God bevrijdt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-in Jeruzalem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tempel van God: ‘Mijn wereld!’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zonder beeld: Hij is groot, Hij is vrij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Jezus is de Koning zelf gekomen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0990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Pasen: God bevrijdt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-in Jeruzalem: Jezus is de Koning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66595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Pasen: God bevrijdt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-in Jeruzalem: Jezus is de Koning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God vindt je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1286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9B8B273-0EB6-4B65-87D6-C3F427079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6" y="1196751"/>
            <a:ext cx="9110904" cy="44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440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9B8B273-0EB6-4B65-87D6-C3F4270798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96" y="1196751"/>
            <a:ext cx="9110904" cy="44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502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8143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hs. 2: Maria en Jozef zijn Jezus kwijt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169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hs. 2: Maria en Jozef zijn Jezus kwijt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hs. 24: de Emmaüsgangers ook…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661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hs. 2: Maria en Jozef zijn Jezus kwijt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hs. 24: de Emmaüsgangers ook…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2666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-in Jeruzalem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35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waren slaven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078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 Jezus en je vindt God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Lucas: Goed Nieuws voor Godzoekers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Jezus zoeken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-met Pasen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waren slaven – maar God bevrijdt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485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795</TotalTime>
  <Words>295</Words>
  <Application>Microsoft Office PowerPoint</Application>
  <PresentationFormat>Diavoorstelling (4:3)</PresentationFormat>
  <Paragraphs>311</Paragraphs>
  <Slides>17</Slides>
  <Notes>17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60</cp:revision>
  <dcterms:created xsi:type="dcterms:W3CDTF">2011-01-12T19:49:53Z</dcterms:created>
  <dcterms:modified xsi:type="dcterms:W3CDTF">2019-01-11T12:07:09Z</dcterms:modified>
</cp:coreProperties>
</file>