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  <p:sldMasterId id="2147483696" r:id="rId4"/>
  </p:sldMasterIdLst>
  <p:notesMasterIdLst>
    <p:notesMasterId r:id="rId18"/>
  </p:notesMasterIdLst>
  <p:sldIdLst>
    <p:sldId id="307" r:id="rId5"/>
    <p:sldId id="257" r:id="rId6"/>
    <p:sldId id="310" r:id="rId7"/>
    <p:sldId id="311" r:id="rId8"/>
    <p:sldId id="312" r:id="rId9"/>
    <p:sldId id="313" r:id="rId10"/>
    <p:sldId id="314" r:id="rId11"/>
    <p:sldId id="315" r:id="rId12"/>
    <p:sldId id="316" r:id="rId13"/>
    <p:sldId id="317" r:id="rId14"/>
    <p:sldId id="318" r:id="rId15"/>
    <p:sldId id="319" r:id="rId16"/>
    <p:sldId id="309" r:id="rId17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. IJbema" userId="a7e136abeee5cd69" providerId="LiveId" clId="{34914047-A083-440B-80D0-6C238E21698D}"/>
    <pc:docChg chg="custSel addSld delSld modSld sldOrd">
      <pc:chgData name="R. IJbema" userId="a7e136abeee5cd69" providerId="LiveId" clId="{34914047-A083-440B-80D0-6C238E21698D}" dt="2018-12-12T07:12:38.905" v="412" actId="1076"/>
      <pc:docMkLst>
        <pc:docMk/>
      </pc:docMkLst>
      <pc:sldChg chg="modSp add modNotesTx">
        <pc:chgData name="R. IJbema" userId="a7e136abeee5cd69" providerId="LiveId" clId="{34914047-A083-440B-80D0-6C238E21698D}" dt="2018-12-12T06:46:25.751" v="17" actId="6549"/>
        <pc:sldMkLst>
          <pc:docMk/>
          <pc:sldMk cId="941706765" sldId="257"/>
        </pc:sldMkLst>
        <pc:spChg chg="mod">
          <ac:chgData name="R. IJbema" userId="a7e136abeee5cd69" providerId="LiveId" clId="{34914047-A083-440B-80D0-6C238E21698D}" dt="2018-12-12T06:46:25.751" v="17" actId="6549"/>
          <ac:spMkLst>
            <pc:docMk/>
            <pc:sldMk cId="941706765" sldId="257"/>
            <ac:spMk id="3" creationId="{00000000-0000-0000-0000-000000000000}"/>
          </ac:spMkLst>
        </pc:spChg>
      </pc:sldChg>
      <pc:sldChg chg="add del modNotesTx">
        <pc:chgData name="R. IJbema" userId="a7e136abeee5cd69" providerId="LiveId" clId="{34914047-A083-440B-80D0-6C238E21698D}" dt="2018-12-12T06:40:06.861" v="15" actId="2696"/>
        <pc:sldMkLst>
          <pc:docMk/>
          <pc:sldMk cId="1824664132" sldId="259"/>
        </pc:sldMkLst>
      </pc:sldChg>
      <pc:sldChg chg="add del setBg">
        <pc:chgData name="R. IJbema" userId="a7e136abeee5cd69" providerId="LiveId" clId="{34914047-A083-440B-80D0-6C238E21698D}" dt="2018-12-12T06:40:09.598" v="16" actId="2696"/>
        <pc:sldMkLst>
          <pc:docMk/>
          <pc:sldMk cId="2222572663" sldId="260"/>
        </pc:sldMkLst>
      </pc:sldChg>
      <pc:sldChg chg="addSp delSp modSp">
        <pc:chgData name="R. IJbema" userId="a7e136abeee5cd69" providerId="LiveId" clId="{34914047-A083-440B-80D0-6C238E21698D}" dt="2018-12-11T10:02:33.999" v="4"/>
        <pc:sldMkLst>
          <pc:docMk/>
          <pc:sldMk cId="1563794859" sldId="307"/>
        </pc:sldMkLst>
        <pc:picChg chg="add del mod">
          <ac:chgData name="R. IJbema" userId="a7e136abeee5cd69" providerId="LiveId" clId="{34914047-A083-440B-80D0-6C238E21698D}" dt="2018-12-11T10:02:18.231" v="3"/>
          <ac:picMkLst>
            <pc:docMk/>
            <pc:sldMk cId="1563794859" sldId="307"/>
            <ac:picMk id="4" creationId="{40219BA4-CD37-4B5C-A395-F3995877894C}"/>
          </ac:picMkLst>
        </pc:picChg>
        <pc:picChg chg="add">
          <ac:chgData name="R. IJbema" userId="a7e136abeee5cd69" providerId="LiveId" clId="{34914047-A083-440B-80D0-6C238E21698D}" dt="2018-12-11T10:02:33.999" v="4"/>
          <ac:picMkLst>
            <pc:docMk/>
            <pc:sldMk cId="1563794859" sldId="307"/>
            <ac:picMk id="5" creationId="{BFBB13C4-7124-4174-927A-AE8E0535DE7B}"/>
          </ac:picMkLst>
        </pc:picChg>
      </pc:sldChg>
      <pc:sldChg chg="del">
        <pc:chgData name="R. IJbema" userId="a7e136abeee5cd69" providerId="LiveId" clId="{34914047-A083-440B-80D0-6C238E21698D}" dt="2018-12-11T10:07:01.020" v="9" actId="2696"/>
        <pc:sldMkLst>
          <pc:docMk/>
          <pc:sldMk cId="3376073608" sldId="308"/>
        </pc:sldMkLst>
      </pc:sldChg>
      <pc:sldChg chg="add ord">
        <pc:chgData name="R. IJbema" userId="a7e136abeee5cd69" providerId="LiveId" clId="{34914047-A083-440B-80D0-6C238E21698D}" dt="2018-12-11T10:07:42.390" v="12"/>
        <pc:sldMkLst>
          <pc:docMk/>
          <pc:sldMk cId="1877679023" sldId="309"/>
        </pc:sldMkLst>
      </pc:sldChg>
      <pc:sldChg chg="modSp modNotesTx">
        <pc:chgData name="R. IJbema" userId="a7e136abeee5cd69" providerId="LiveId" clId="{34914047-A083-440B-80D0-6C238E21698D}" dt="2018-12-12T06:48:26.636" v="46" actId="20577"/>
        <pc:sldMkLst>
          <pc:docMk/>
          <pc:sldMk cId="805475647" sldId="310"/>
        </pc:sldMkLst>
        <pc:spChg chg="mod">
          <ac:chgData name="R. IJbema" userId="a7e136abeee5cd69" providerId="LiveId" clId="{34914047-A083-440B-80D0-6C238E21698D}" dt="2018-12-12T06:48:20.239" v="45" actId="6549"/>
          <ac:spMkLst>
            <pc:docMk/>
            <pc:sldMk cId="805475647" sldId="310"/>
            <ac:spMk id="3" creationId="{00000000-0000-0000-0000-000000000000}"/>
          </ac:spMkLst>
        </pc:spChg>
      </pc:sldChg>
      <pc:sldChg chg="add del">
        <pc:chgData name="R. IJbema" userId="a7e136abeee5cd69" providerId="LiveId" clId="{34914047-A083-440B-80D0-6C238E21698D}" dt="2018-12-11T10:06:47.361" v="7" actId="2696"/>
        <pc:sldMkLst>
          <pc:docMk/>
          <pc:sldMk cId="3797394722" sldId="310"/>
        </pc:sldMkLst>
      </pc:sldChg>
      <pc:sldChg chg="add modNotesTx">
        <pc:chgData name="R. IJbema" userId="a7e136abeee5cd69" providerId="LiveId" clId="{34914047-A083-440B-80D0-6C238E21698D}" dt="2018-12-12T06:48:13.317" v="44" actId="20577"/>
        <pc:sldMkLst>
          <pc:docMk/>
          <pc:sldMk cId="772610288" sldId="311"/>
        </pc:sldMkLst>
      </pc:sldChg>
      <pc:sldChg chg="modSp add ord modNotesTx">
        <pc:chgData name="R. IJbema" userId="a7e136abeee5cd69" providerId="LiveId" clId="{34914047-A083-440B-80D0-6C238E21698D}" dt="2018-12-12T06:50:12.019" v="73" actId="20577"/>
        <pc:sldMkLst>
          <pc:docMk/>
          <pc:sldMk cId="1602273476" sldId="312"/>
        </pc:sldMkLst>
        <pc:spChg chg="mod">
          <ac:chgData name="R. IJbema" userId="a7e136abeee5cd69" providerId="LiveId" clId="{34914047-A083-440B-80D0-6C238E21698D}" dt="2018-12-12T06:50:12.019" v="73" actId="20577"/>
          <ac:spMkLst>
            <pc:docMk/>
            <pc:sldMk cId="1602273476" sldId="312"/>
            <ac:spMk id="3" creationId="{00000000-0000-0000-0000-000000000000}"/>
          </ac:spMkLst>
        </pc:spChg>
      </pc:sldChg>
      <pc:sldChg chg="modSp add modNotesTx">
        <pc:chgData name="R. IJbema" userId="a7e136abeee5cd69" providerId="LiveId" clId="{34914047-A083-440B-80D0-6C238E21698D}" dt="2018-12-12T06:51:09.716" v="96" actId="20577"/>
        <pc:sldMkLst>
          <pc:docMk/>
          <pc:sldMk cId="2783100875" sldId="313"/>
        </pc:sldMkLst>
        <pc:spChg chg="mod">
          <ac:chgData name="R. IJbema" userId="a7e136abeee5cd69" providerId="LiveId" clId="{34914047-A083-440B-80D0-6C238E21698D}" dt="2018-12-12T06:51:09.716" v="96" actId="20577"/>
          <ac:spMkLst>
            <pc:docMk/>
            <pc:sldMk cId="2783100875" sldId="313"/>
            <ac:spMk id="3" creationId="{00000000-0000-0000-0000-000000000000}"/>
          </ac:spMkLst>
        </pc:spChg>
      </pc:sldChg>
      <pc:sldChg chg="modSp add modNotesTx">
        <pc:chgData name="R. IJbema" userId="a7e136abeee5cd69" providerId="LiveId" clId="{34914047-A083-440B-80D0-6C238E21698D}" dt="2018-12-12T06:53:07.406" v="104" actId="20577"/>
        <pc:sldMkLst>
          <pc:docMk/>
          <pc:sldMk cId="776770538" sldId="314"/>
        </pc:sldMkLst>
        <pc:spChg chg="mod">
          <ac:chgData name="R. IJbema" userId="a7e136abeee5cd69" providerId="LiveId" clId="{34914047-A083-440B-80D0-6C238E21698D}" dt="2018-12-12T06:53:07.406" v="104" actId="20577"/>
          <ac:spMkLst>
            <pc:docMk/>
            <pc:sldMk cId="776770538" sldId="314"/>
            <ac:spMk id="3" creationId="{00000000-0000-0000-0000-000000000000}"/>
          </ac:spMkLst>
        </pc:spChg>
      </pc:sldChg>
      <pc:sldChg chg="modSp add modNotesTx">
        <pc:chgData name="R. IJbema" userId="a7e136abeee5cd69" providerId="LiveId" clId="{34914047-A083-440B-80D0-6C238E21698D}" dt="2018-12-12T06:54:30.645" v="112" actId="20577"/>
        <pc:sldMkLst>
          <pc:docMk/>
          <pc:sldMk cId="344712348" sldId="315"/>
        </pc:sldMkLst>
        <pc:spChg chg="mod">
          <ac:chgData name="R. IJbema" userId="a7e136abeee5cd69" providerId="LiveId" clId="{34914047-A083-440B-80D0-6C238E21698D}" dt="2018-12-12T06:54:30.645" v="112" actId="20577"/>
          <ac:spMkLst>
            <pc:docMk/>
            <pc:sldMk cId="344712348" sldId="315"/>
            <ac:spMk id="3" creationId="{00000000-0000-0000-0000-000000000000}"/>
          </ac:spMkLst>
        </pc:spChg>
      </pc:sldChg>
      <pc:sldChg chg="modSp add ord modNotesTx">
        <pc:chgData name="R. IJbema" userId="a7e136abeee5cd69" providerId="LiveId" clId="{34914047-A083-440B-80D0-6C238E21698D}" dt="2018-12-12T06:56:04.836" v="122" actId="20577"/>
        <pc:sldMkLst>
          <pc:docMk/>
          <pc:sldMk cId="1551107954" sldId="316"/>
        </pc:sldMkLst>
        <pc:spChg chg="mod">
          <ac:chgData name="R. IJbema" userId="a7e136abeee5cd69" providerId="LiveId" clId="{34914047-A083-440B-80D0-6C238E21698D}" dt="2018-12-12T06:56:04.836" v="122" actId="20577"/>
          <ac:spMkLst>
            <pc:docMk/>
            <pc:sldMk cId="1551107954" sldId="316"/>
            <ac:spMk id="3" creationId="{00000000-0000-0000-0000-000000000000}"/>
          </ac:spMkLst>
        </pc:spChg>
      </pc:sldChg>
      <pc:sldChg chg="modSp add modNotesTx">
        <pc:chgData name="R. IJbema" userId="a7e136abeee5cd69" providerId="LiveId" clId="{34914047-A083-440B-80D0-6C238E21698D}" dt="2018-12-12T07:00:25.074" v="245" actId="20577"/>
        <pc:sldMkLst>
          <pc:docMk/>
          <pc:sldMk cId="807765969" sldId="317"/>
        </pc:sldMkLst>
        <pc:spChg chg="mod">
          <ac:chgData name="R. IJbema" userId="a7e136abeee5cd69" providerId="LiveId" clId="{34914047-A083-440B-80D0-6C238E21698D}" dt="2018-12-12T07:00:25.074" v="245" actId="20577"/>
          <ac:spMkLst>
            <pc:docMk/>
            <pc:sldMk cId="807765969" sldId="317"/>
            <ac:spMk id="3" creationId="{00000000-0000-0000-0000-000000000000}"/>
          </ac:spMkLst>
        </pc:spChg>
      </pc:sldChg>
      <pc:sldChg chg="modSp add modNotesTx">
        <pc:chgData name="R. IJbema" userId="a7e136abeee5cd69" providerId="LiveId" clId="{34914047-A083-440B-80D0-6C238E21698D}" dt="2018-12-12T07:01:48.954" v="249" actId="20577"/>
        <pc:sldMkLst>
          <pc:docMk/>
          <pc:sldMk cId="727445105" sldId="318"/>
        </pc:sldMkLst>
        <pc:spChg chg="mod">
          <ac:chgData name="R. IJbema" userId="a7e136abeee5cd69" providerId="LiveId" clId="{34914047-A083-440B-80D0-6C238E21698D}" dt="2018-12-12T07:01:48.954" v="249" actId="20577"/>
          <ac:spMkLst>
            <pc:docMk/>
            <pc:sldMk cId="727445105" sldId="318"/>
            <ac:spMk id="3" creationId="{00000000-0000-0000-0000-000000000000}"/>
          </ac:spMkLst>
        </pc:spChg>
      </pc:sldChg>
      <pc:sldChg chg="addSp modSp add modNotesTx">
        <pc:chgData name="R. IJbema" userId="a7e136abeee5cd69" providerId="LiveId" clId="{34914047-A083-440B-80D0-6C238E21698D}" dt="2018-12-12T07:12:38.905" v="412" actId="1076"/>
        <pc:sldMkLst>
          <pc:docMk/>
          <pc:sldMk cId="4288252308" sldId="319"/>
        </pc:sldMkLst>
        <pc:spChg chg="mod">
          <ac:chgData name="R. IJbema" userId="a7e136abeee5cd69" providerId="LiveId" clId="{34914047-A083-440B-80D0-6C238E21698D}" dt="2018-12-12T07:05:18.357" v="402" actId="20577"/>
          <ac:spMkLst>
            <pc:docMk/>
            <pc:sldMk cId="4288252308" sldId="319"/>
            <ac:spMk id="3" creationId="{00000000-0000-0000-0000-000000000000}"/>
          </ac:spMkLst>
        </pc:spChg>
        <pc:picChg chg="add mod">
          <ac:chgData name="R. IJbema" userId="a7e136abeee5cd69" providerId="LiveId" clId="{34914047-A083-440B-80D0-6C238E21698D}" dt="2018-12-12T07:12:38.905" v="412" actId="1076"/>
          <ac:picMkLst>
            <pc:docMk/>
            <pc:sldMk cId="4288252308" sldId="319"/>
            <ac:picMk id="4" creationId="{52C668E4-CE0F-48F9-AAC6-902887394C21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C940A8-228E-42F9-A45A-78A4E415DAD6}" type="datetimeFigureOut">
              <a:rPr lang="nl-NL" smtClean="0"/>
              <a:t>11-12-2018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C1BC7C-CC16-49E6-B0D3-AF134E5F90B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9474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1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706738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10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97618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11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223649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12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92963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1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10277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2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738965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3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3747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4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457345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5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49664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6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746239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7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602576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8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898967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9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2184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11-12-2018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11-12-2018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11-12-2018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1D090-15EE-4434-A4FA-2F7059409DF1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11-12-2018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18A6B-2B8C-47DE-B8EA-0924C524A95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2541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B1B5A-3018-4764-A900-89B79CB705C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11-12-2018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2D783-BB8C-4A5E-846D-6126C103C3F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2165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BBAE2-831B-4EA5-940C-A21D1C37BF8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11-12-2018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836E8-1049-480B-B9EA-FC12BBF393C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4242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88A08-8DB4-431B-836D-6BAF93DEF76D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11-12-2018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6B95A-4CC6-4D0D-A2B1-C94CE7DE7C4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0430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E0806-4A5D-4C9A-AF09-11BC64A6F9A8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11-12-2018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03A52-E805-4410-A95F-A81C08808BD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5409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1ECD1-F7B1-463F-B819-9C007031CC94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11-12-2018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6123E-DD62-4CA7-9322-5FEC0D97148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1815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8DD8B-4E74-4343-ADDF-3612686D2C6B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11-12-2018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6C52F-A6CD-4925-BFFD-2A2414DF1CE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266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A525A-7835-4D37-9575-6EE171C8684D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11-12-2018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E3B14-D2BF-491B-8739-C2B3CDEFD7B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303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11-12-2018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75171-292D-410F-AD00-36F2613A23E6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11-12-2018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5FED5-84D4-4E7E-80EA-EB660F2FDEE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3867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2AF0D-DF86-408D-8B94-A02F654BFE43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11-12-2018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93141-8A23-4107-B108-C2AFD3D3888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7826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A4679-B3FA-4CEB-9BFC-A55D9F4D8146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11-12-2018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2CDB9-74CF-45BF-9E14-67470C2F8EA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7583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1D090-15EE-4434-A4FA-2F7059409DF1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11-12-2018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18A6B-2B8C-47DE-B8EA-0924C524A95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7614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B1B5A-3018-4764-A900-89B79CB705C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11-12-2018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2D783-BB8C-4A5E-846D-6126C103C3F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680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BBAE2-831B-4EA5-940C-A21D1C37BF8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11-12-2018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836E8-1049-480B-B9EA-FC12BBF393C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6360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88A08-8DB4-431B-836D-6BAF93DEF76D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11-12-2018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6B95A-4CC6-4D0D-A2B1-C94CE7DE7C4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972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E0806-4A5D-4C9A-AF09-11BC64A6F9A8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11-12-2018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03A52-E805-4410-A95F-A81C08808BD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8328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1ECD1-F7B1-463F-B819-9C007031CC94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11-12-2018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6123E-DD62-4CA7-9322-5FEC0D97148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2699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8DD8B-4E74-4343-ADDF-3612686D2C6B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11-12-2018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6C52F-A6CD-4925-BFFD-2A2414DF1CE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421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11-12-2018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A525A-7835-4D37-9575-6EE171C8684D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11-12-2018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E3B14-D2BF-491B-8739-C2B3CDEFD7B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42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75171-292D-410F-AD00-36F2613A23E6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11-12-2018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5FED5-84D4-4E7E-80EA-EB660F2FDEE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9160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2AF0D-DF86-408D-8B94-A02F654BFE43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11-12-2018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93141-8A23-4107-B108-C2AFD3D3888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8804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A4679-B3FA-4CEB-9BFC-A55D9F4D8146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11-12-2018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2CDB9-74CF-45BF-9E14-67470C2F8EA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930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11-12-2018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12683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11-12-2018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85361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11-12-2018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992882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11-12-2018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2578391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11-12-2018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1333683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11-12-2018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52793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11-12-2018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11-12-2018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011011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11-12-2018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681221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11-12-2018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1684266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11-12-2018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9247745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11-12-2018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95195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11-12-2018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11-12-2018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11-12-2018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11-12-2018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11-12-2018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034B4-A846-4ABF-B391-81F27B9CF94A}" type="datetimeFigureOut">
              <a:rPr lang="nl-NL" smtClean="0"/>
              <a:pPr/>
              <a:t>11-12-2018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stijl te bewerken</a:t>
            </a:r>
            <a:endParaRPr lang="en-US"/>
          </a:p>
        </p:txBody>
      </p:sp>
      <p:sp>
        <p:nvSpPr>
          <p:cNvPr id="1126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8EA754-C9B1-4B40-A77D-7BABA48CE5CF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11-12-2018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0C2C3BA-CC38-400C-B3A6-6DAAADDC334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019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stijl te bewerken</a:t>
            </a:r>
            <a:endParaRPr lang="en-US"/>
          </a:p>
        </p:txBody>
      </p:sp>
      <p:sp>
        <p:nvSpPr>
          <p:cNvPr id="1126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8EA754-C9B1-4B40-A77D-7BABA48CE5CF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11-12-2018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0C2C3BA-CC38-400C-B3A6-6DAAADDC334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809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034B4-A846-4ABF-B391-81F27B9CF94A}" type="datetimeFigureOut">
              <a:rPr lang="nl-NL" smtClean="0"/>
              <a:pPr/>
              <a:t>11-12-2018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09302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FBB13C4-7124-4174-927A-AE8E0535DE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7948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560" y="620689"/>
            <a:ext cx="6624736" cy="864095"/>
          </a:xfrm>
        </p:spPr>
        <p:txBody>
          <a:bodyPr anchor="t" anchorCtr="0">
            <a:normAutofit/>
          </a:bodyPr>
          <a:lstStyle/>
          <a:p>
            <a:pPr algn="l"/>
            <a:r>
              <a:rPr lang="nl-NL" sz="40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God de Drie-Ene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11560" y="1772816"/>
            <a:ext cx="7920880" cy="4680520"/>
          </a:xfrm>
        </p:spPr>
        <p:txBody>
          <a:bodyPr>
            <a:noAutofit/>
          </a:bodyPr>
          <a:lstStyle/>
          <a:p>
            <a:pPr algn="l">
              <a:lnSpc>
                <a:spcPts val="4500"/>
              </a:lnSpc>
              <a:spcBef>
                <a:spcPts val="0"/>
              </a:spcBef>
            </a:pPr>
            <a:r>
              <a:rPr lang="nl-NL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Zie Jezus! </a:t>
            </a:r>
          </a:p>
          <a:p>
            <a:pPr algn="l">
              <a:lnSpc>
                <a:spcPts val="4500"/>
              </a:lnSpc>
              <a:spcBef>
                <a:spcPts val="0"/>
              </a:spcBef>
            </a:pPr>
            <a:r>
              <a:rPr lang="nl-NL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 Hem is God bij ons</a:t>
            </a:r>
          </a:p>
          <a:p>
            <a:pPr algn="l">
              <a:lnSpc>
                <a:spcPts val="4500"/>
              </a:lnSpc>
              <a:spcBef>
                <a:spcPts val="0"/>
              </a:spcBef>
            </a:pPr>
            <a:r>
              <a:rPr lang="nl-NL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zoals het OT gehint had</a:t>
            </a:r>
          </a:p>
          <a:p>
            <a:pPr algn="l">
              <a:lnSpc>
                <a:spcPts val="4500"/>
              </a:lnSpc>
              <a:spcBef>
                <a:spcPts val="0"/>
              </a:spcBef>
            </a:pPr>
            <a:r>
              <a:rPr lang="nl-NL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algn="l">
              <a:lnSpc>
                <a:spcPts val="4500"/>
              </a:lnSpc>
              <a:spcBef>
                <a:spcPts val="0"/>
              </a:spcBef>
            </a:pPr>
            <a:r>
              <a:rPr lang="nl-NL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	-’laten wij mensen maken’</a:t>
            </a:r>
          </a:p>
          <a:p>
            <a:pPr algn="l">
              <a:lnSpc>
                <a:spcPts val="4500"/>
              </a:lnSpc>
              <a:spcBef>
                <a:spcPts val="0"/>
              </a:spcBef>
            </a:pPr>
            <a:r>
              <a:rPr lang="nl-NL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-Engel van de Heer</a:t>
            </a:r>
          </a:p>
          <a:p>
            <a:pPr algn="l">
              <a:lnSpc>
                <a:spcPts val="4500"/>
              </a:lnSpc>
              <a:spcBef>
                <a:spcPts val="0"/>
              </a:spcBef>
            </a:pPr>
            <a:r>
              <a:rPr lang="nl-NL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-de Wijsheid (Spreuken 8)</a:t>
            </a:r>
          </a:p>
        </p:txBody>
      </p:sp>
    </p:spTree>
    <p:extLst>
      <p:ext uri="{BB962C8B-B14F-4D97-AF65-F5344CB8AC3E}">
        <p14:creationId xmlns:p14="http://schemas.microsoft.com/office/powerpoint/2010/main" val="8077659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560" y="620689"/>
            <a:ext cx="6624736" cy="864095"/>
          </a:xfrm>
        </p:spPr>
        <p:txBody>
          <a:bodyPr anchor="t" anchorCtr="0">
            <a:normAutofit/>
          </a:bodyPr>
          <a:lstStyle/>
          <a:p>
            <a:pPr algn="l"/>
            <a:r>
              <a:rPr lang="nl-NL" sz="40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God de Drie-Ene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11560" y="1772816"/>
            <a:ext cx="7920880" cy="4680520"/>
          </a:xfrm>
        </p:spPr>
        <p:txBody>
          <a:bodyPr>
            <a:noAutofit/>
          </a:bodyPr>
          <a:lstStyle/>
          <a:p>
            <a:pPr algn="l">
              <a:lnSpc>
                <a:spcPts val="4500"/>
              </a:lnSpc>
              <a:spcBef>
                <a:spcPts val="0"/>
              </a:spcBef>
            </a:pPr>
            <a:r>
              <a:rPr lang="nl-NL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Zie Jezus! </a:t>
            </a:r>
          </a:p>
          <a:p>
            <a:pPr algn="l">
              <a:lnSpc>
                <a:spcPts val="4500"/>
              </a:lnSpc>
              <a:spcBef>
                <a:spcPts val="0"/>
              </a:spcBef>
            </a:pPr>
            <a:r>
              <a:rPr lang="nl-NL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274451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560" y="620689"/>
            <a:ext cx="6624736" cy="864095"/>
          </a:xfrm>
        </p:spPr>
        <p:txBody>
          <a:bodyPr anchor="t" anchorCtr="0">
            <a:normAutofit/>
          </a:bodyPr>
          <a:lstStyle/>
          <a:p>
            <a:pPr algn="l"/>
            <a:r>
              <a:rPr lang="nl-NL" sz="40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God de Drie-Ene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11560" y="1772816"/>
            <a:ext cx="7920880" cy="4680520"/>
          </a:xfrm>
        </p:spPr>
        <p:txBody>
          <a:bodyPr>
            <a:noAutofit/>
          </a:bodyPr>
          <a:lstStyle/>
          <a:p>
            <a:pPr algn="l">
              <a:lnSpc>
                <a:spcPts val="4500"/>
              </a:lnSpc>
              <a:spcBef>
                <a:spcPts val="0"/>
              </a:spcBef>
            </a:pPr>
            <a:r>
              <a:rPr lang="nl-NL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Geen:	Zoon zonder Vader</a:t>
            </a:r>
          </a:p>
          <a:p>
            <a:pPr algn="l">
              <a:lnSpc>
                <a:spcPts val="4500"/>
              </a:lnSpc>
              <a:spcBef>
                <a:spcPts val="0"/>
              </a:spcBef>
            </a:pPr>
            <a:r>
              <a:rPr lang="nl-NL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		Vader zonder Zoon</a:t>
            </a:r>
          </a:p>
          <a:p>
            <a:pPr algn="l">
              <a:lnSpc>
                <a:spcPts val="4500"/>
              </a:lnSpc>
              <a:spcBef>
                <a:spcPts val="0"/>
              </a:spcBef>
            </a:pPr>
            <a:endParaRPr lang="nl-NL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>
              <a:lnSpc>
                <a:spcPts val="4500"/>
              </a:lnSpc>
              <a:spcBef>
                <a:spcPts val="0"/>
              </a:spcBef>
            </a:pPr>
            <a:r>
              <a:rPr lang="nl-NL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		Zoon zonder Geest</a:t>
            </a:r>
          </a:p>
          <a:p>
            <a:pPr algn="l">
              <a:lnSpc>
                <a:spcPts val="4500"/>
              </a:lnSpc>
              <a:spcBef>
                <a:spcPts val="0"/>
              </a:spcBef>
            </a:pPr>
            <a:r>
              <a:rPr lang="nl-NL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		Geest zonder Zoon</a:t>
            </a:r>
          </a:p>
          <a:p>
            <a:pPr algn="l">
              <a:lnSpc>
                <a:spcPts val="4500"/>
              </a:lnSpc>
              <a:spcBef>
                <a:spcPts val="0"/>
              </a:spcBef>
            </a:pPr>
            <a:endParaRPr lang="nl-NL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>
              <a:lnSpc>
                <a:spcPts val="4500"/>
              </a:lnSpc>
              <a:spcBef>
                <a:spcPts val="0"/>
              </a:spcBef>
            </a:pPr>
            <a:r>
              <a:rPr lang="nl-NL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		Vader zonder Geest</a:t>
            </a:r>
          </a:p>
          <a:p>
            <a:pPr algn="l">
              <a:lnSpc>
                <a:spcPts val="4500"/>
              </a:lnSpc>
              <a:spcBef>
                <a:spcPts val="0"/>
              </a:spcBef>
            </a:pPr>
            <a:r>
              <a:rPr lang="nl-NL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		Geest zonder Vader</a:t>
            </a:r>
          </a:p>
          <a:p>
            <a:pPr algn="l">
              <a:lnSpc>
                <a:spcPts val="4500"/>
              </a:lnSpc>
              <a:spcBef>
                <a:spcPts val="0"/>
              </a:spcBef>
            </a:pPr>
            <a:r>
              <a:rPr lang="nl-NL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2C668E4-CE0F-48F9-AAC6-902887394C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44" y="3140968"/>
            <a:ext cx="2664296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2523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77679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560" y="620689"/>
            <a:ext cx="6624736" cy="864095"/>
          </a:xfrm>
        </p:spPr>
        <p:txBody>
          <a:bodyPr anchor="t" anchorCtr="0">
            <a:normAutofit/>
          </a:bodyPr>
          <a:lstStyle/>
          <a:p>
            <a:pPr algn="l"/>
            <a:r>
              <a:rPr lang="nl-NL" sz="40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God de Drie-Ene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11560" y="1772816"/>
            <a:ext cx="7920880" cy="4680520"/>
          </a:xfrm>
        </p:spPr>
        <p:txBody>
          <a:bodyPr>
            <a:noAutofit/>
          </a:bodyPr>
          <a:lstStyle/>
          <a:p>
            <a:pPr algn="l">
              <a:lnSpc>
                <a:spcPts val="4500"/>
              </a:lnSpc>
              <a:spcBef>
                <a:spcPts val="0"/>
              </a:spcBef>
            </a:pPr>
            <a:r>
              <a:rPr lang="nl-NL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Zie Jezus! </a:t>
            </a:r>
          </a:p>
          <a:p>
            <a:pPr algn="l">
              <a:lnSpc>
                <a:spcPts val="4500"/>
              </a:lnSpc>
              <a:spcBef>
                <a:spcPts val="0"/>
              </a:spcBef>
            </a:pPr>
            <a:r>
              <a:rPr lang="nl-NL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algn="l">
              <a:lnSpc>
                <a:spcPts val="4500"/>
              </a:lnSpc>
              <a:spcBef>
                <a:spcPts val="0"/>
              </a:spcBef>
            </a:pPr>
            <a:r>
              <a:rPr lang="nl-NL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algn="l">
              <a:lnSpc>
                <a:spcPts val="4500"/>
              </a:lnSpc>
              <a:spcBef>
                <a:spcPts val="0"/>
              </a:spcBef>
            </a:pPr>
            <a:r>
              <a:rPr lang="nl-NL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algn="l">
              <a:lnSpc>
                <a:spcPts val="4500"/>
              </a:lnSpc>
              <a:spcBef>
                <a:spcPts val="0"/>
              </a:spcBef>
            </a:pPr>
            <a:r>
              <a:rPr lang="nl-NL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algn="l">
              <a:lnSpc>
                <a:spcPts val="4500"/>
              </a:lnSpc>
              <a:spcBef>
                <a:spcPts val="0"/>
              </a:spcBef>
            </a:pPr>
            <a:r>
              <a:rPr lang="nl-NL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algn="l">
              <a:lnSpc>
                <a:spcPts val="4500"/>
              </a:lnSpc>
              <a:spcBef>
                <a:spcPts val="0"/>
              </a:spcBef>
            </a:pPr>
            <a:r>
              <a:rPr lang="nl-NL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algn="l">
              <a:lnSpc>
                <a:spcPts val="4500"/>
              </a:lnSpc>
              <a:spcBef>
                <a:spcPts val="0"/>
              </a:spcBef>
            </a:pPr>
            <a:r>
              <a:rPr lang="nl-NL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417067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560" y="620689"/>
            <a:ext cx="6624736" cy="864095"/>
          </a:xfrm>
        </p:spPr>
        <p:txBody>
          <a:bodyPr anchor="t" anchorCtr="0">
            <a:normAutofit/>
          </a:bodyPr>
          <a:lstStyle/>
          <a:p>
            <a:pPr algn="l"/>
            <a:r>
              <a:rPr lang="nl-NL" sz="40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God de Drie-Ene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11560" y="1772816"/>
            <a:ext cx="7920880" cy="4680520"/>
          </a:xfrm>
        </p:spPr>
        <p:txBody>
          <a:bodyPr>
            <a:noAutofit/>
          </a:bodyPr>
          <a:lstStyle/>
          <a:p>
            <a:pPr algn="l">
              <a:lnSpc>
                <a:spcPts val="4500"/>
              </a:lnSpc>
              <a:spcBef>
                <a:spcPts val="0"/>
              </a:spcBef>
            </a:pPr>
            <a:r>
              <a:rPr lang="nl-NL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Zie Jezus! </a:t>
            </a:r>
          </a:p>
          <a:p>
            <a:pPr algn="l">
              <a:lnSpc>
                <a:spcPts val="4500"/>
              </a:lnSpc>
              <a:spcBef>
                <a:spcPts val="0"/>
              </a:spcBef>
            </a:pPr>
            <a:r>
              <a:rPr lang="nl-NL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algn="l">
              <a:lnSpc>
                <a:spcPts val="4500"/>
              </a:lnSpc>
              <a:spcBef>
                <a:spcPts val="0"/>
              </a:spcBef>
            </a:pPr>
            <a:r>
              <a:rPr lang="nl-NL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-geneest zieken</a:t>
            </a:r>
          </a:p>
          <a:p>
            <a:pPr algn="l">
              <a:lnSpc>
                <a:spcPts val="4500"/>
              </a:lnSpc>
              <a:spcBef>
                <a:spcPts val="0"/>
              </a:spcBef>
            </a:pPr>
            <a:r>
              <a:rPr lang="nl-NL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-verdrijft demonen</a:t>
            </a:r>
          </a:p>
          <a:p>
            <a:pPr algn="l">
              <a:lnSpc>
                <a:spcPts val="4500"/>
              </a:lnSpc>
              <a:spcBef>
                <a:spcPts val="0"/>
              </a:spcBef>
            </a:pPr>
            <a:r>
              <a:rPr lang="nl-NL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-vergeeft zonden </a:t>
            </a:r>
          </a:p>
          <a:p>
            <a:pPr algn="l">
              <a:lnSpc>
                <a:spcPts val="4500"/>
              </a:lnSpc>
              <a:spcBef>
                <a:spcPts val="0"/>
              </a:spcBef>
            </a:pPr>
            <a:r>
              <a:rPr lang="nl-NL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algn="l">
              <a:lnSpc>
                <a:spcPts val="4500"/>
              </a:lnSpc>
              <a:spcBef>
                <a:spcPts val="0"/>
              </a:spcBef>
            </a:pPr>
            <a:r>
              <a:rPr lang="nl-NL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algn="l">
              <a:lnSpc>
                <a:spcPts val="4500"/>
              </a:lnSpc>
              <a:spcBef>
                <a:spcPts val="0"/>
              </a:spcBef>
            </a:pPr>
            <a:r>
              <a:rPr lang="nl-NL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algn="l">
              <a:lnSpc>
                <a:spcPts val="4500"/>
              </a:lnSpc>
              <a:spcBef>
                <a:spcPts val="0"/>
              </a:spcBef>
            </a:pPr>
            <a:r>
              <a:rPr lang="nl-NL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05475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560" y="620689"/>
            <a:ext cx="6624736" cy="864095"/>
          </a:xfrm>
        </p:spPr>
        <p:txBody>
          <a:bodyPr anchor="t" anchorCtr="0">
            <a:normAutofit/>
          </a:bodyPr>
          <a:lstStyle/>
          <a:p>
            <a:pPr algn="l"/>
            <a:r>
              <a:rPr lang="nl-NL" sz="40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God de Drie-Ene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11560" y="1772816"/>
            <a:ext cx="7920880" cy="4680520"/>
          </a:xfrm>
        </p:spPr>
        <p:txBody>
          <a:bodyPr>
            <a:noAutofit/>
          </a:bodyPr>
          <a:lstStyle/>
          <a:p>
            <a:pPr algn="l">
              <a:lnSpc>
                <a:spcPts val="4500"/>
              </a:lnSpc>
              <a:spcBef>
                <a:spcPts val="0"/>
              </a:spcBef>
            </a:pPr>
            <a:r>
              <a:rPr lang="nl-NL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Zie Jezus! </a:t>
            </a:r>
          </a:p>
          <a:p>
            <a:pPr algn="l">
              <a:lnSpc>
                <a:spcPts val="4500"/>
              </a:lnSpc>
              <a:spcBef>
                <a:spcPts val="0"/>
              </a:spcBef>
            </a:pPr>
            <a:r>
              <a:rPr lang="nl-NL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algn="l">
              <a:lnSpc>
                <a:spcPts val="4500"/>
              </a:lnSpc>
              <a:spcBef>
                <a:spcPts val="0"/>
              </a:spcBef>
            </a:pPr>
            <a:r>
              <a:rPr lang="nl-NL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-geneest zieken</a:t>
            </a:r>
          </a:p>
          <a:p>
            <a:pPr algn="l">
              <a:lnSpc>
                <a:spcPts val="4500"/>
              </a:lnSpc>
              <a:spcBef>
                <a:spcPts val="0"/>
              </a:spcBef>
            </a:pPr>
            <a:r>
              <a:rPr lang="nl-NL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-verdrijft demonen</a:t>
            </a:r>
          </a:p>
          <a:p>
            <a:pPr algn="l">
              <a:lnSpc>
                <a:spcPts val="4500"/>
              </a:lnSpc>
              <a:spcBef>
                <a:spcPts val="0"/>
              </a:spcBef>
            </a:pPr>
            <a:r>
              <a:rPr lang="nl-NL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-vergeeft zonden </a:t>
            </a:r>
          </a:p>
          <a:p>
            <a:pPr algn="l">
              <a:lnSpc>
                <a:spcPts val="4500"/>
              </a:lnSpc>
              <a:spcBef>
                <a:spcPts val="0"/>
              </a:spcBef>
            </a:pPr>
            <a:r>
              <a:rPr lang="nl-NL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algn="l">
              <a:lnSpc>
                <a:spcPts val="4500"/>
              </a:lnSpc>
              <a:spcBef>
                <a:spcPts val="0"/>
              </a:spcBef>
            </a:pPr>
            <a:r>
              <a:rPr lang="nl-NL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 Hem is God bij ons</a:t>
            </a:r>
          </a:p>
          <a:p>
            <a:pPr algn="l">
              <a:lnSpc>
                <a:spcPts val="4500"/>
              </a:lnSpc>
              <a:spcBef>
                <a:spcPts val="0"/>
              </a:spcBef>
            </a:pPr>
            <a:r>
              <a:rPr lang="nl-NL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algn="l">
              <a:lnSpc>
                <a:spcPts val="4500"/>
              </a:lnSpc>
              <a:spcBef>
                <a:spcPts val="0"/>
              </a:spcBef>
            </a:pPr>
            <a:r>
              <a:rPr lang="nl-NL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algn="l">
              <a:lnSpc>
                <a:spcPts val="4500"/>
              </a:lnSpc>
              <a:spcBef>
                <a:spcPts val="0"/>
              </a:spcBef>
            </a:pPr>
            <a:r>
              <a:rPr lang="nl-NL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726102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560" y="620689"/>
            <a:ext cx="6624736" cy="864095"/>
          </a:xfrm>
        </p:spPr>
        <p:txBody>
          <a:bodyPr anchor="t" anchorCtr="0">
            <a:normAutofit/>
          </a:bodyPr>
          <a:lstStyle/>
          <a:p>
            <a:pPr algn="l"/>
            <a:r>
              <a:rPr lang="nl-NL" sz="40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God de Drie-Ene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11560" y="1772816"/>
            <a:ext cx="7920880" cy="4680520"/>
          </a:xfrm>
        </p:spPr>
        <p:txBody>
          <a:bodyPr>
            <a:noAutofit/>
          </a:bodyPr>
          <a:lstStyle/>
          <a:p>
            <a:pPr algn="l">
              <a:lnSpc>
                <a:spcPts val="4500"/>
              </a:lnSpc>
              <a:spcBef>
                <a:spcPts val="0"/>
              </a:spcBef>
            </a:pPr>
            <a:r>
              <a:rPr lang="nl-NL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 het begin was het Woord en het Woord was bij God en het Woord was God… In het Woord was leven en het leven was het licht voor de mensen. </a:t>
            </a:r>
          </a:p>
          <a:p>
            <a:pPr algn="l">
              <a:lnSpc>
                <a:spcPts val="4500"/>
              </a:lnSpc>
              <a:spcBef>
                <a:spcPts val="0"/>
              </a:spcBef>
            </a:pPr>
            <a:r>
              <a:rPr lang="nl-NL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algn="r">
              <a:lnSpc>
                <a:spcPts val="4500"/>
              </a:lnSpc>
              <a:spcBef>
                <a:spcPts val="0"/>
              </a:spcBef>
            </a:pPr>
            <a:r>
              <a:rPr lang="nl-NL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Johannes 1: 1 en 4</a:t>
            </a:r>
          </a:p>
          <a:p>
            <a:pPr algn="l">
              <a:lnSpc>
                <a:spcPts val="4500"/>
              </a:lnSpc>
              <a:spcBef>
                <a:spcPts val="0"/>
              </a:spcBef>
            </a:pPr>
            <a:r>
              <a:rPr lang="nl-NL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algn="l">
              <a:lnSpc>
                <a:spcPts val="4500"/>
              </a:lnSpc>
              <a:spcBef>
                <a:spcPts val="0"/>
              </a:spcBef>
            </a:pPr>
            <a:r>
              <a:rPr lang="nl-NL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algn="l">
              <a:lnSpc>
                <a:spcPts val="4500"/>
              </a:lnSpc>
              <a:spcBef>
                <a:spcPts val="0"/>
              </a:spcBef>
            </a:pPr>
            <a:r>
              <a:rPr lang="nl-NL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algn="l">
              <a:lnSpc>
                <a:spcPts val="4500"/>
              </a:lnSpc>
              <a:spcBef>
                <a:spcPts val="0"/>
              </a:spcBef>
            </a:pPr>
            <a:r>
              <a:rPr lang="nl-NL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022734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560" y="620689"/>
            <a:ext cx="6624736" cy="864095"/>
          </a:xfrm>
        </p:spPr>
        <p:txBody>
          <a:bodyPr anchor="t" anchorCtr="0">
            <a:normAutofit/>
          </a:bodyPr>
          <a:lstStyle/>
          <a:p>
            <a:pPr algn="l"/>
            <a:r>
              <a:rPr lang="nl-NL" sz="40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God de Drie-Ene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11560" y="1772816"/>
            <a:ext cx="7920880" cy="4680520"/>
          </a:xfrm>
        </p:spPr>
        <p:txBody>
          <a:bodyPr>
            <a:noAutofit/>
          </a:bodyPr>
          <a:lstStyle/>
          <a:p>
            <a:pPr algn="l">
              <a:lnSpc>
                <a:spcPts val="4500"/>
              </a:lnSpc>
              <a:spcBef>
                <a:spcPts val="0"/>
              </a:spcBef>
            </a:pPr>
            <a:r>
              <a:rPr lang="nl-NL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Het lam dat geslacht is, komt alle macht, rijkdom en wijsheid toe, en alle kracht, eer lof en dank.</a:t>
            </a:r>
          </a:p>
          <a:p>
            <a:pPr algn="l">
              <a:lnSpc>
                <a:spcPts val="4500"/>
              </a:lnSpc>
              <a:spcBef>
                <a:spcPts val="0"/>
              </a:spcBef>
            </a:pPr>
            <a:r>
              <a:rPr lang="nl-NL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algn="r">
              <a:lnSpc>
                <a:spcPts val="4500"/>
              </a:lnSpc>
              <a:spcBef>
                <a:spcPts val="0"/>
              </a:spcBef>
            </a:pPr>
            <a:r>
              <a:rPr lang="nl-NL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Openbaring 5: 12</a:t>
            </a:r>
          </a:p>
          <a:p>
            <a:pPr algn="l">
              <a:lnSpc>
                <a:spcPts val="4500"/>
              </a:lnSpc>
              <a:spcBef>
                <a:spcPts val="0"/>
              </a:spcBef>
            </a:pPr>
            <a:r>
              <a:rPr lang="nl-NL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algn="l">
              <a:lnSpc>
                <a:spcPts val="4500"/>
              </a:lnSpc>
              <a:spcBef>
                <a:spcPts val="0"/>
              </a:spcBef>
            </a:pPr>
            <a:r>
              <a:rPr lang="nl-NL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algn="l">
              <a:lnSpc>
                <a:spcPts val="4500"/>
              </a:lnSpc>
              <a:spcBef>
                <a:spcPts val="0"/>
              </a:spcBef>
            </a:pPr>
            <a:r>
              <a:rPr lang="nl-NL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algn="l">
              <a:lnSpc>
                <a:spcPts val="4500"/>
              </a:lnSpc>
              <a:spcBef>
                <a:spcPts val="0"/>
              </a:spcBef>
            </a:pPr>
            <a:r>
              <a:rPr lang="nl-NL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831008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560" y="620689"/>
            <a:ext cx="6624736" cy="864095"/>
          </a:xfrm>
        </p:spPr>
        <p:txBody>
          <a:bodyPr anchor="t" anchorCtr="0">
            <a:normAutofit/>
          </a:bodyPr>
          <a:lstStyle/>
          <a:p>
            <a:pPr algn="l"/>
            <a:r>
              <a:rPr lang="nl-NL" sz="40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God de Drie-Ene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11560" y="1772816"/>
            <a:ext cx="7920880" cy="4680520"/>
          </a:xfrm>
        </p:spPr>
        <p:txBody>
          <a:bodyPr>
            <a:noAutofit/>
          </a:bodyPr>
          <a:lstStyle/>
          <a:p>
            <a:pPr algn="l">
              <a:lnSpc>
                <a:spcPts val="4500"/>
              </a:lnSpc>
              <a:spcBef>
                <a:spcPts val="0"/>
              </a:spcBef>
            </a:pPr>
            <a:r>
              <a:rPr lang="nl-NL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Het lam dat geslacht is, komt alle macht, rijkdom en wijsheid toe, en alle kracht, eer lof en dank.</a:t>
            </a:r>
          </a:p>
          <a:p>
            <a:pPr algn="l">
              <a:lnSpc>
                <a:spcPts val="4500"/>
              </a:lnSpc>
              <a:spcBef>
                <a:spcPts val="0"/>
              </a:spcBef>
            </a:pPr>
            <a:r>
              <a:rPr lang="nl-NL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algn="l">
              <a:lnSpc>
                <a:spcPts val="4500"/>
              </a:lnSpc>
              <a:spcBef>
                <a:spcPts val="0"/>
              </a:spcBef>
            </a:pPr>
            <a:r>
              <a:rPr lang="nl-NL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 komt alle lof, eer en macht toe, Heer onze God. </a:t>
            </a:r>
          </a:p>
          <a:p>
            <a:pPr algn="l">
              <a:lnSpc>
                <a:spcPts val="4500"/>
              </a:lnSpc>
              <a:spcBef>
                <a:spcPts val="0"/>
              </a:spcBef>
            </a:pPr>
            <a:endParaRPr lang="nl-NL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r">
              <a:lnSpc>
                <a:spcPts val="4500"/>
              </a:lnSpc>
              <a:spcBef>
                <a:spcPts val="0"/>
              </a:spcBef>
            </a:pPr>
            <a:r>
              <a:rPr lang="nl-NL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Openbaring 4: 11</a:t>
            </a:r>
          </a:p>
          <a:p>
            <a:pPr algn="l">
              <a:lnSpc>
                <a:spcPts val="4500"/>
              </a:lnSpc>
              <a:spcBef>
                <a:spcPts val="0"/>
              </a:spcBef>
            </a:pPr>
            <a:endParaRPr lang="nl-NL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>
              <a:lnSpc>
                <a:spcPts val="4500"/>
              </a:lnSpc>
              <a:spcBef>
                <a:spcPts val="0"/>
              </a:spcBef>
            </a:pPr>
            <a:r>
              <a:rPr lang="nl-NL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767705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560" y="620689"/>
            <a:ext cx="6624736" cy="864095"/>
          </a:xfrm>
        </p:spPr>
        <p:txBody>
          <a:bodyPr anchor="t" anchorCtr="0">
            <a:normAutofit/>
          </a:bodyPr>
          <a:lstStyle/>
          <a:p>
            <a:pPr algn="l"/>
            <a:r>
              <a:rPr lang="nl-NL" sz="40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God de Drie-Ene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11560" y="1772816"/>
            <a:ext cx="7920880" cy="4680520"/>
          </a:xfrm>
        </p:spPr>
        <p:txBody>
          <a:bodyPr>
            <a:noAutofit/>
          </a:bodyPr>
          <a:lstStyle/>
          <a:p>
            <a:pPr algn="l">
              <a:lnSpc>
                <a:spcPts val="4500"/>
              </a:lnSpc>
              <a:spcBef>
                <a:spcPts val="0"/>
              </a:spcBef>
            </a:pPr>
            <a:r>
              <a:rPr lang="nl-NL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Aan hem die op de troon zit en aan het lam komen de dank, de eer, de lof en de macht toe, tot in eeuwigheid.</a:t>
            </a:r>
          </a:p>
          <a:p>
            <a:pPr algn="l">
              <a:lnSpc>
                <a:spcPts val="4500"/>
              </a:lnSpc>
              <a:spcBef>
                <a:spcPts val="0"/>
              </a:spcBef>
            </a:pPr>
            <a:endParaRPr lang="nl-NL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r">
              <a:lnSpc>
                <a:spcPts val="4500"/>
              </a:lnSpc>
              <a:spcBef>
                <a:spcPts val="0"/>
              </a:spcBef>
            </a:pPr>
            <a:r>
              <a:rPr lang="nl-NL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Openbaring 5: 13</a:t>
            </a:r>
          </a:p>
          <a:p>
            <a:pPr algn="l">
              <a:lnSpc>
                <a:spcPts val="4500"/>
              </a:lnSpc>
              <a:spcBef>
                <a:spcPts val="0"/>
              </a:spcBef>
            </a:pPr>
            <a:endParaRPr lang="nl-NL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>
              <a:lnSpc>
                <a:spcPts val="4500"/>
              </a:lnSpc>
              <a:spcBef>
                <a:spcPts val="0"/>
              </a:spcBef>
            </a:pPr>
            <a:r>
              <a:rPr lang="nl-NL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47123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560" y="620689"/>
            <a:ext cx="6624736" cy="864095"/>
          </a:xfrm>
        </p:spPr>
        <p:txBody>
          <a:bodyPr anchor="t" anchorCtr="0">
            <a:normAutofit/>
          </a:bodyPr>
          <a:lstStyle/>
          <a:p>
            <a:pPr algn="l"/>
            <a:r>
              <a:rPr lang="nl-NL" sz="40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God de Drie-Ene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11560" y="1772816"/>
            <a:ext cx="7920880" cy="4680520"/>
          </a:xfrm>
        </p:spPr>
        <p:txBody>
          <a:bodyPr>
            <a:noAutofit/>
          </a:bodyPr>
          <a:lstStyle/>
          <a:p>
            <a:pPr algn="l">
              <a:lnSpc>
                <a:spcPts val="4500"/>
              </a:lnSpc>
              <a:spcBef>
                <a:spcPts val="0"/>
              </a:spcBef>
            </a:pPr>
            <a:r>
              <a:rPr lang="nl-NL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Zie Jezus! </a:t>
            </a:r>
          </a:p>
          <a:p>
            <a:pPr algn="l">
              <a:lnSpc>
                <a:spcPts val="4500"/>
              </a:lnSpc>
              <a:spcBef>
                <a:spcPts val="0"/>
              </a:spcBef>
            </a:pPr>
            <a:r>
              <a:rPr lang="nl-NL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 Hem is God bij ons</a:t>
            </a:r>
          </a:p>
          <a:p>
            <a:pPr algn="l">
              <a:lnSpc>
                <a:spcPts val="4500"/>
              </a:lnSpc>
              <a:spcBef>
                <a:spcPts val="0"/>
              </a:spcBef>
            </a:pPr>
            <a:r>
              <a:rPr lang="nl-NL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algn="l">
              <a:lnSpc>
                <a:spcPts val="4500"/>
              </a:lnSpc>
              <a:spcBef>
                <a:spcPts val="0"/>
              </a:spcBef>
            </a:pPr>
            <a:r>
              <a:rPr lang="nl-NL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algn="l">
              <a:lnSpc>
                <a:spcPts val="4500"/>
              </a:lnSpc>
              <a:spcBef>
                <a:spcPts val="0"/>
              </a:spcBef>
            </a:pPr>
            <a:r>
              <a:rPr lang="nl-NL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511079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9. Afsluiting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9. Afsluiting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1919</TotalTime>
  <Words>276</Words>
  <Application>Microsoft Office PowerPoint</Application>
  <PresentationFormat>Diavoorstelling (4:3)</PresentationFormat>
  <Paragraphs>147</Paragraphs>
  <Slides>13</Slides>
  <Notes>13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4</vt:i4>
      </vt:variant>
      <vt:variant>
        <vt:lpstr>Diatitels</vt:lpstr>
      </vt:variant>
      <vt:variant>
        <vt:i4>13</vt:i4>
      </vt:variant>
    </vt:vector>
  </HeadingPairs>
  <TitlesOfParts>
    <vt:vector size="20" baseType="lpstr">
      <vt:lpstr>Arial</vt:lpstr>
      <vt:lpstr>Calibri</vt:lpstr>
      <vt:lpstr>Verdana</vt:lpstr>
      <vt:lpstr>Office-thema</vt:lpstr>
      <vt:lpstr>9. Afsluiting</vt:lpstr>
      <vt:lpstr>1_9. Afsluiting</vt:lpstr>
      <vt:lpstr>1_Office-thema</vt:lpstr>
      <vt:lpstr> </vt:lpstr>
      <vt:lpstr>God de Drie-Ene</vt:lpstr>
      <vt:lpstr>God de Drie-Ene</vt:lpstr>
      <vt:lpstr>God de Drie-Ene</vt:lpstr>
      <vt:lpstr>God de Drie-Ene</vt:lpstr>
      <vt:lpstr>God de Drie-Ene</vt:lpstr>
      <vt:lpstr>God de Drie-Ene</vt:lpstr>
      <vt:lpstr>God de Drie-Ene</vt:lpstr>
      <vt:lpstr>God de Drie-Ene</vt:lpstr>
      <vt:lpstr>God de Drie-Ene</vt:lpstr>
      <vt:lpstr>God de Drie-Ene</vt:lpstr>
      <vt:lpstr>God de Drie-Ene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Koptekst</dc:title>
  <dc:creator>pcvddool</dc:creator>
  <cp:lastModifiedBy>R. IJbema</cp:lastModifiedBy>
  <cp:revision>62</cp:revision>
  <dcterms:created xsi:type="dcterms:W3CDTF">2011-01-12T19:49:53Z</dcterms:created>
  <dcterms:modified xsi:type="dcterms:W3CDTF">2018-12-12T07:19:25Z</dcterms:modified>
</cp:coreProperties>
</file>