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307" r:id="rId4"/>
    <p:sldId id="30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0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19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[11]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416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66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68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38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0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4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5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63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66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97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maar naar Jezus, en naar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schepping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reis door de woestijn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beloofde land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dromen van de profeten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nóg een broodwonder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Avondmaal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tijd die komt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98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CEBE26-404D-4FC1-A672-4799A308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15" y="548681"/>
            <a:ext cx="8492185" cy="55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9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E224F6-AB76-417E-B9AF-19AEA10CF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738187"/>
            <a:ext cx="80867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6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CEBE26-404D-4FC1-A672-4799A308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15" y="548681"/>
            <a:ext cx="8492185" cy="55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41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maar naar Jezus, en naar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schepping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68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maar naar Jezus, en naar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schepping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reis door de woestijn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10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maar naar Jezus, en naar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schepping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reis door de woestijn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beloofde land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48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maar naar Jezus, en naar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schepping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reis door de woestijn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beloofde land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dromen van de profeten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05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maar naar Jezus, en naar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schepping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reis door de woestijn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beloofde land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dromen van de profeten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nóg een broodwonder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39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probleem van God: overvloed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Kijk maar naar Jezus, en naar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schepping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reis door de woestijn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beloofde land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de dromen van de profeten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nóg een broodwonder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Avondmaal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75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156</Words>
  <Application>Microsoft Office PowerPoint</Application>
  <PresentationFormat>Diavoorstelling (4:3)</PresentationFormat>
  <Paragraphs>235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58</cp:revision>
  <dcterms:created xsi:type="dcterms:W3CDTF">2011-01-12T19:49:53Z</dcterms:created>
  <dcterms:modified xsi:type="dcterms:W3CDTF">2018-11-06T13:12:48Z</dcterms:modified>
</cp:coreProperties>
</file>