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2"/>
  </p:notesMasterIdLst>
  <p:sldIdLst>
    <p:sldId id="308" r:id="rId4"/>
    <p:sldId id="307" r:id="rId5"/>
    <p:sldId id="324" r:id="rId6"/>
    <p:sldId id="311" r:id="rId7"/>
    <p:sldId id="312" r:id="rId8"/>
    <p:sldId id="309" r:id="rId9"/>
    <p:sldId id="313" r:id="rId10"/>
    <p:sldId id="315" r:id="rId11"/>
    <p:sldId id="316" r:id="rId12"/>
    <p:sldId id="317" r:id="rId13"/>
    <p:sldId id="318" r:id="rId14"/>
    <p:sldId id="314" r:id="rId15"/>
    <p:sldId id="320" r:id="rId16"/>
    <p:sldId id="321" r:id="rId17"/>
    <p:sldId id="322" r:id="rId18"/>
    <p:sldId id="325" r:id="rId19"/>
    <p:sldId id="326" r:id="rId20"/>
    <p:sldId id="327"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F80FF4AE-2F1C-42D0-8C7B-BDC9336C47F6}"/>
    <pc:docChg chg="undo custSel addSld delSld modSld sldOrd">
      <pc:chgData name="R. IJbema" userId="a7e136abeee5cd69" providerId="LiveId" clId="{F80FF4AE-2F1C-42D0-8C7B-BDC9336C47F6}" dt="2018-11-24T10:07:25.026" v="177" actId="20577"/>
      <pc:docMkLst>
        <pc:docMk/>
      </pc:docMkLst>
      <pc:sldChg chg="modSp">
        <pc:chgData name="R. IJbema" userId="a7e136abeee5cd69" providerId="LiveId" clId="{F80FF4AE-2F1C-42D0-8C7B-BDC9336C47F6}" dt="2018-11-24T09:49:22.453" v="92" actId="20577"/>
        <pc:sldMkLst>
          <pc:docMk/>
          <pc:sldMk cId="1843292820" sldId="308"/>
        </pc:sldMkLst>
        <pc:spChg chg="mod">
          <ac:chgData name="R. IJbema" userId="a7e136abeee5cd69" providerId="LiveId" clId="{F80FF4AE-2F1C-42D0-8C7B-BDC9336C47F6}" dt="2018-11-24T09:49:22.453" v="92" actId="20577"/>
          <ac:spMkLst>
            <pc:docMk/>
            <pc:sldMk cId="1843292820" sldId="308"/>
            <ac:spMk id="3" creationId="{00000000-0000-0000-0000-000000000000}"/>
          </ac:spMkLst>
        </pc:spChg>
      </pc:sldChg>
      <pc:sldChg chg="del">
        <pc:chgData name="R. IJbema" userId="a7e136abeee5cd69" providerId="LiveId" clId="{F80FF4AE-2F1C-42D0-8C7B-BDC9336C47F6}" dt="2018-11-24T09:54:25.908" v="103" actId="2696"/>
        <pc:sldMkLst>
          <pc:docMk/>
          <pc:sldMk cId="2341436590" sldId="310"/>
        </pc:sldMkLst>
      </pc:sldChg>
      <pc:sldChg chg="modSp">
        <pc:chgData name="R. IJbema" userId="a7e136abeee5cd69" providerId="LiveId" clId="{F80FF4AE-2F1C-42D0-8C7B-BDC9336C47F6}" dt="2018-11-24T09:55:28.414" v="121" actId="20577"/>
        <pc:sldMkLst>
          <pc:docMk/>
          <pc:sldMk cId="128925419" sldId="312"/>
        </pc:sldMkLst>
        <pc:spChg chg="mod">
          <ac:chgData name="R. IJbema" userId="a7e136abeee5cd69" providerId="LiveId" clId="{F80FF4AE-2F1C-42D0-8C7B-BDC9336C47F6}" dt="2018-11-24T09:55:28.414" v="121" actId="20577"/>
          <ac:spMkLst>
            <pc:docMk/>
            <pc:sldMk cId="128925419" sldId="312"/>
            <ac:spMk id="3" creationId="{00000000-0000-0000-0000-000000000000}"/>
          </ac:spMkLst>
        </pc:spChg>
      </pc:sldChg>
      <pc:sldChg chg="modSp">
        <pc:chgData name="R. IJbema" userId="a7e136abeee5cd69" providerId="LiveId" clId="{F80FF4AE-2F1C-42D0-8C7B-BDC9336C47F6}" dt="2018-11-24T09:55:52.909" v="139" actId="20577"/>
        <pc:sldMkLst>
          <pc:docMk/>
          <pc:sldMk cId="4251194338" sldId="315"/>
        </pc:sldMkLst>
        <pc:spChg chg="mod">
          <ac:chgData name="R. IJbema" userId="a7e136abeee5cd69" providerId="LiveId" clId="{F80FF4AE-2F1C-42D0-8C7B-BDC9336C47F6}" dt="2018-11-24T09:55:52.909" v="139" actId="20577"/>
          <ac:spMkLst>
            <pc:docMk/>
            <pc:sldMk cId="4251194338" sldId="315"/>
            <ac:spMk id="3" creationId="{00000000-0000-0000-0000-000000000000}"/>
          </ac:spMkLst>
        </pc:spChg>
      </pc:sldChg>
      <pc:sldChg chg="modSp">
        <pc:chgData name="R. IJbema" userId="a7e136abeee5cd69" providerId="LiveId" clId="{F80FF4AE-2F1C-42D0-8C7B-BDC9336C47F6}" dt="2018-11-24T10:07:25.026" v="177" actId="20577"/>
        <pc:sldMkLst>
          <pc:docMk/>
          <pc:sldMk cId="1231463603" sldId="317"/>
        </pc:sldMkLst>
        <pc:spChg chg="mod">
          <ac:chgData name="R. IJbema" userId="a7e136abeee5cd69" providerId="LiveId" clId="{F80FF4AE-2F1C-42D0-8C7B-BDC9336C47F6}" dt="2018-11-24T10:07:25.026" v="177" actId="20577"/>
          <ac:spMkLst>
            <pc:docMk/>
            <pc:sldMk cId="1231463603" sldId="317"/>
            <ac:spMk id="3" creationId="{00000000-0000-0000-0000-000000000000}"/>
          </ac:spMkLst>
        </pc:spChg>
      </pc:sldChg>
      <pc:sldChg chg="del">
        <pc:chgData name="R. IJbema" userId="a7e136abeee5cd69" providerId="LiveId" clId="{F80FF4AE-2F1C-42D0-8C7B-BDC9336C47F6}" dt="2018-11-24T10:05:45.848" v="171" actId="2696"/>
        <pc:sldMkLst>
          <pc:docMk/>
          <pc:sldMk cId="3060562496" sldId="319"/>
        </pc:sldMkLst>
      </pc:sldChg>
      <pc:sldChg chg="modSp">
        <pc:chgData name="R. IJbema" userId="a7e136abeee5cd69" providerId="LiveId" clId="{F80FF4AE-2F1C-42D0-8C7B-BDC9336C47F6}" dt="2018-11-24T09:32:54.708" v="5" actId="6549"/>
        <pc:sldMkLst>
          <pc:docMk/>
          <pc:sldMk cId="2749522855" sldId="320"/>
        </pc:sldMkLst>
        <pc:spChg chg="mod">
          <ac:chgData name="R. IJbema" userId="a7e136abeee5cd69" providerId="LiveId" clId="{F80FF4AE-2F1C-42D0-8C7B-BDC9336C47F6}" dt="2018-11-24T09:32:54.708" v="5" actId="6549"/>
          <ac:spMkLst>
            <pc:docMk/>
            <pc:sldMk cId="2749522855" sldId="320"/>
            <ac:spMk id="3" creationId="{00000000-0000-0000-0000-000000000000}"/>
          </ac:spMkLst>
        </pc:spChg>
      </pc:sldChg>
      <pc:sldChg chg="modSp">
        <pc:chgData name="R. IJbema" userId="a7e136abeee5cd69" providerId="LiveId" clId="{F80FF4AE-2F1C-42D0-8C7B-BDC9336C47F6}" dt="2018-11-24T09:33:24.284" v="7" actId="20577"/>
        <pc:sldMkLst>
          <pc:docMk/>
          <pc:sldMk cId="2576366842" sldId="321"/>
        </pc:sldMkLst>
        <pc:spChg chg="mod">
          <ac:chgData name="R. IJbema" userId="a7e136abeee5cd69" providerId="LiveId" clId="{F80FF4AE-2F1C-42D0-8C7B-BDC9336C47F6}" dt="2018-11-24T09:33:24.284" v="7" actId="20577"/>
          <ac:spMkLst>
            <pc:docMk/>
            <pc:sldMk cId="2576366842" sldId="321"/>
            <ac:spMk id="3" creationId="{00000000-0000-0000-0000-000000000000}"/>
          </ac:spMkLst>
        </pc:spChg>
      </pc:sldChg>
      <pc:sldChg chg="modSp">
        <pc:chgData name="R. IJbema" userId="a7e136abeee5cd69" providerId="LiveId" clId="{F80FF4AE-2F1C-42D0-8C7B-BDC9336C47F6}" dt="2018-11-24T10:00:45.237" v="141" actId="6549"/>
        <pc:sldMkLst>
          <pc:docMk/>
          <pc:sldMk cId="2227087528" sldId="322"/>
        </pc:sldMkLst>
        <pc:spChg chg="mod">
          <ac:chgData name="R. IJbema" userId="a7e136abeee5cd69" providerId="LiveId" clId="{F80FF4AE-2F1C-42D0-8C7B-BDC9336C47F6}" dt="2018-11-24T10:00:45.237" v="141" actId="6549"/>
          <ac:spMkLst>
            <pc:docMk/>
            <pc:sldMk cId="2227087528" sldId="322"/>
            <ac:spMk id="3" creationId="{00000000-0000-0000-0000-000000000000}"/>
          </ac:spMkLst>
        </pc:spChg>
      </pc:sldChg>
      <pc:sldChg chg="modSp add del modNotesTx">
        <pc:chgData name="R. IJbema" userId="a7e136abeee5cd69" providerId="LiveId" clId="{F80FF4AE-2F1C-42D0-8C7B-BDC9336C47F6}" dt="2018-11-24T10:05:42.986" v="170" actId="2696"/>
        <pc:sldMkLst>
          <pc:docMk/>
          <pc:sldMk cId="2298490882" sldId="323"/>
        </pc:sldMkLst>
        <pc:spChg chg="mod">
          <ac:chgData name="R. IJbema" userId="a7e136abeee5cd69" providerId="LiveId" clId="{F80FF4AE-2F1C-42D0-8C7B-BDC9336C47F6}" dt="2018-11-24T09:41:48.961" v="76" actId="20577"/>
          <ac:spMkLst>
            <pc:docMk/>
            <pc:sldMk cId="2298490882" sldId="323"/>
            <ac:spMk id="3" creationId="{00000000-0000-0000-0000-000000000000}"/>
          </ac:spMkLst>
        </pc:spChg>
      </pc:sldChg>
      <pc:sldChg chg="modSp add ord modNotesTx">
        <pc:chgData name="R. IJbema" userId="a7e136abeee5cd69" providerId="LiveId" clId="{F80FF4AE-2F1C-42D0-8C7B-BDC9336C47F6}" dt="2018-11-24T09:54:22.151" v="102" actId="20577"/>
        <pc:sldMkLst>
          <pc:docMk/>
          <pc:sldMk cId="1929004570" sldId="324"/>
        </pc:sldMkLst>
        <pc:spChg chg="mod">
          <ac:chgData name="R. IJbema" userId="a7e136abeee5cd69" providerId="LiveId" clId="{F80FF4AE-2F1C-42D0-8C7B-BDC9336C47F6}" dt="2018-11-24T09:54:17.026" v="101"/>
          <ac:spMkLst>
            <pc:docMk/>
            <pc:sldMk cId="1929004570" sldId="324"/>
            <ac:spMk id="3" creationId="{00000000-0000-0000-0000-000000000000}"/>
          </ac:spMkLst>
        </pc:spChg>
      </pc:sldChg>
      <pc:sldChg chg="add modNotesTx">
        <pc:chgData name="R. IJbema" userId="a7e136abeee5cd69" providerId="LiveId" clId="{F80FF4AE-2F1C-42D0-8C7B-BDC9336C47F6}" dt="2018-11-24T10:01:06.262" v="143" actId="20577"/>
        <pc:sldMkLst>
          <pc:docMk/>
          <pc:sldMk cId="2174690851" sldId="325"/>
        </pc:sldMkLst>
      </pc:sldChg>
      <pc:sldChg chg="modSp add modNotesTx">
        <pc:chgData name="R. IJbema" userId="a7e136abeee5cd69" providerId="LiveId" clId="{F80FF4AE-2F1C-42D0-8C7B-BDC9336C47F6}" dt="2018-11-24T10:06:15.480" v="175" actId="20577"/>
        <pc:sldMkLst>
          <pc:docMk/>
          <pc:sldMk cId="4024963646" sldId="326"/>
        </pc:sldMkLst>
        <pc:spChg chg="mod">
          <ac:chgData name="R. IJbema" userId="a7e136abeee5cd69" providerId="LiveId" clId="{F80FF4AE-2F1C-42D0-8C7B-BDC9336C47F6}" dt="2018-11-24T10:06:11.398" v="173" actId="6549"/>
          <ac:spMkLst>
            <pc:docMk/>
            <pc:sldMk cId="4024963646" sldId="326"/>
            <ac:spMk id="3" creationId="{00000000-0000-0000-0000-000000000000}"/>
          </ac:spMkLst>
        </pc:spChg>
      </pc:sldChg>
      <pc:sldChg chg="add">
        <pc:chgData name="R. IJbema" userId="a7e136abeee5cd69" providerId="LiveId" clId="{F80FF4AE-2F1C-42D0-8C7B-BDC9336C47F6}" dt="2018-11-24T10:06:06.723" v="172"/>
        <pc:sldMkLst>
          <pc:docMk/>
          <pc:sldMk cId="3251001332" sldId="327"/>
        </pc:sldMkLst>
      </pc:sldChg>
    </pc:docChg>
  </pc:docChgLst>
  <pc:docChgLst>
    <pc:chgData name="R. IJbema" userId="a7e136abeee5cd69" providerId="LiveId" clId="{24A18F38-CB34-4331-A17D-8B60E7E1CD7A}"/>
    <pc:docChg chg="custSel addSld modSld sldOrd">
      <pc:chgData name="R. IJbema" userId="a7e136abeee5cd69" providerId="LiveId" clId="{24A18F38-CB34-4331-A17D-8B60E7E1CD7A}" dt="2018-11-23T14:06:45.876" v="493" actId="20577"/>
      <pc:docMkLst>
        <pc:docMk/>
      </pc:docMkLst>
      <pc:sldChg chg="addSp delSp modNotesTx">
        <pc:chgData name="R. IJbema" userId="a7e136abeee5cd69" providerId="LiveId" clId="{24A18F38-CB34-4331-A17D-8B60E7E1CD7A}" dt="2018-11-23T13:47:15.478" v="16" actId="20577"/>
        <pc:sldMkLst>
          <pc:docMk/>
          <pc:sldMk cId="1563794859" sldId="307"/>
        </pc:sldMkLst>
        <pc:picChg chg="add del">
          <ac:chgData name="R. IJbema" userId="a7e136abeee5cd69" providerId="LiveId" clId="{24A18F38-CB34-4331-A17D-8B60E7E1CD7A}" dt="2018-11-23T13:42:49.455" v="2"/>
          <ac:picMkLst>
            <pc:docMk/>
            <pc:sldMk cId="1563794859" sldId="307"/>
            <ac:picMk id="4" creationId="{0CE84CA6-4156-4DEB-8258-FF64A3410719}"/>
          </ac:picMkLst>
        </pc:picChg>
        <pc:picChg chg="add">
          <ac:chgData name="R. IJbema" userId="a7e136abeee5cd69" providerId="LiveId" clId="{24A18F38-CB34-4331-A17D-8B60E7E1CD7A}" dt="2018-11-23T13:43:01.149" v="3"/>
          <ac:picMkLst>
            <pc:docMk/>
            <pc:sldMk cId="1563794859" sldId="307"/>
            <ac:picMk id="5" creationId="{DBDF9477-3367-4E9F-A148-945CECFA4D69}"/>
          </ac:picMkLst>
        </pc:picChg>
      </pc:sldChg>
      <pc:sldChg chg="modSp add ord">
        <pc:chgData name="R. IJbema" userId="a7e136abeee5cd69" providerId="LiveId" clId="{24A18F38-CB34-4331-A17D-8B60E7E1CD7A}" dt="2018-11-23T13:45:54.692" v="13" actId="20577"/>
        <pc:sldMkLst>
          <pc:docMk/>
          <pc:sldMk cId="1843292820" sldId="308"/>
        </pc:sldMkLst>
        <pc:spChg chg="mod">
          <ac:chgData name="R. IJbema" userId="a7e136abeee5cd69" providerId="LiveId" clId="{24A18F38-CB34-4331-A17D-8B60E7E1CD7A}" dt="2018-11-23T13:45:54.692" v="13" actId="20577"/>
          <ac:spMkLst>
            <pc:docMk/>
            <pc:sldMk cId="1843292820" sldId="308"/>
            <ac:spMk id="3" creationId="{00000000-0000-0000-0000-000000000000}"/>
          </ac:spMkLst>
        </pc:spChg>
      </pc:sldChg>
      <pc:sldChg chg="modSp add modNotesTx">
        <pc:chgData name="R. IJbema" userId="a7e136abeee5cd69" providerId="LiveId" clId="{24A18F38-CB34-4331-A17D-8B60E7E1CD7A}" dt="2018-11-23T13:51:45.057" v="90" actId="20577"/>
        <pc:sldMkLst>
          <pc:docMk/>
          <pc:sldMk cId="2115362898" sldId="309"/>
        </pc:sldMkLst>
        <pc:spChg chg="mod">
          <ac:chgData name="R. IJbema" userId="a7e136abeee5cd69" providerId="LiveId" clId="{24A18F38-CB34-4331-A17D-8B60E7E1CD7A}" dt="2018-11-23T13:51:22.014" v="87"/>
          <ac:spMkLst>
            <pc:docMk/>
            <pc:sldMk cId="2115362898" sldId="309"/>
            <ac:spMk id="3" creationId="{00000000-0000-0000-0000-000000000000}"/>
          </ac:spMkLst>
        </pc:spChg>
      </pc:sldChg>
      <pc:sldChg chg="modSp add ord modNotesTx">
        <pc:chgData name="R. IJbema" userId="a7e136abeee5cd69" providerId="LiveId" clId="{24A18F38-CB34-4331-A17D-8B60E7E1CD7A}" dt="2018-11-23T13:49:50.882" v="68" actId="20577"/>
        <pc:sldMkLst>
          <pc:docMk/>
          <pc:sldMk cId="2341436590" sldId="310"/>
        </pc:sldMkLst>
        <pc:spChg chg="mod">
          <ac:chgData name="R. IJbema" userId="a7e136abeee5cd69" providerId="LiveId" clId="{24A18F38-CB34-4331-A17D-8B60E7E1CD7A}" dt="2018-11-23T13:49:50.882" v="68" actId="20577"/>
          <ac:spMkLst>
            <pc:docMk/>
            <pc:sldMk cId="2341436590" sldId="310"/>
            <ac:spMk id="3" creationId="{00000000-0000-0000-0000-000000000000}"/>
          </ac:spMkLst>
        </pc:spChg>
      </pc:sldChg>
      <pc:sldChg chg="modSp add ord modNotesTx">
        <pc:chgData name="R. IJbema" userId="a7e136abeee5cd69" providerId="LiveId" clId="{24A18F38-CB34-4331-A17D-8B60E7E1CD7A}" dt="2018-11-23T13:49:03.468" v="64" actId="6549"/>
        <pc:sldMkLst>
          <pc:docMk/>
          <pc:sldMk cId="2795153789" sldId="311"/>
        </pc:sldMkLst>
        <pc:spChg chg="mod">
          <ac:chgData name="R. IJbema" userId="a7e136abeee5cd69" providerId="LiveId" clId="{24A18F38-CB34-4331-A17D-8B60E7E1CD7A}" dt="2018-11-23T13:49:03.468" v="64" actId="6549"/>
          <ac:spMkLst>
            <pc:docMk/>
            <pc:sldMk cId="2795153789" sldId="311"/>
            <ac:spMk id="3" creationId="{00000000-0000-0000-0000-000000000000}"/>
          </ac:spMkLst>
        </pc:spChg>
      </pc:sldChg>
      <pc:sldChg chg="modSp add ord modNotesTx">
        <pc:chgData name="R. IJbema" userId="a7e136abeee5cd69" providerId="LiveId" clId="{24A18F38-CB34-4331-A17D-8B60E7E1CD7A}" dt="2018-11-23T13:50:22.064" v="84" actId="20577"/>
        <pc:sldMkLst>
          <pc:docMk/>
          <pc:sldMk cId="128925419" sldId="312"/>
        </pc:sldMkLst>
        <pc:spChg chg="mod">
          <ac:chgData name="R. IJbema" userId="a7e136abeee5cd69" providerId="LiveId" clId="{24A18F38-CB34-4331-A17D-8B60E7E1CD7A}" dt="2018-11-23T13:50:22.064" v="84" actId="20577"/>
          <ac:spMkLst>
            <pc:docMk/>
            <pc:sldMk cId="128925419" sldId="312"/>
            <ac:spMk id="3" creationId="{00000000-0000-0000-0000-000000000000}"/>
          </ac:spMkLst>
        </pc:spChg>
      </pc:sldChg>
      <pc:sldChg chg="modSp add modNotesTx">
        <pc:chgData name="R. IJbema" userId="a7e136abeee5cd69" providerId="LiveId" clId="{24A18F38-CB34-4331-A17D-8B60E7E1CD7A}" dt="2018-11-23T13:51:49.395" v="91" actId="20577"/>
        <pc:sldMkLst>
          <pc:docMk/>
          <pc:sldMk cId="4027578801" sldId="313"/>
        </pc:sldMkLst>
        <pc:spChg chg="mod">
          <ac:chgData name="R. IJbema" userId="a7e136abeee5cd69" providerId="LiveId" clId="{24A18F38-CB34-4331-A17D-8B60E7E1CD7A}" dt="2018-11-23T13:51:29.707" v="89"/>
          <ac:spMkLst>
            <pc:docMk/>
            <pc:sldMk cId="4027578801" sldId="313"/>
            <ac:spMk id="3" creationId="{00000000-0000-0000-0000-000000000000}"/>
          </ac:spMkLst>
        </pc:spChg>
      </pc:sldChg>
      <pc:sldChg chg="modSp add modNotesTx">
        <pc:chgData name="R. IJbema" userId="a7e136abeee5cd69" providerId="LiveId" clId="{24A18F38-CB34-4331-A17D-8B60E7E1CD7A}" dt="2018-11-23T13:58:24.431" v="244" actId="20577"/>
        <pc:sldMkLst>
          <pc:docMk/>
          <pc:sldMk cId="3377403593" sldId="314"/>
        </pc:sldMkLst>
        <pc:spChg chg="mod">
          <ac:chgData name="R. IJbema" userId="a7e136abeee5cd69" providerId="LiveId" clId="{24A18F38-CB34-4331-A17D-8B60E7E1CD7A}" dt="2018-11-23T13:58:00.595" v="243"/>
          <ac:spMkLst>
            <pc:docMk/>
            <pc:sldMk cId="3377403593" sldId="314"/>
            <ac:spMk id="3" creationId="{00000000-0000-0000-0000-000000000000}"/>
          </ac:spMkLst>
        </pc:spChg>
      </pc:sldChg>
      <pc:sldChg chg="add ord modNotesTx">
        <pc:chgData name="R. IJbema" userId="a7e136abeee5cd69" providerId="LiveId" clId="{24A18F38-CB34-4331-A17D-8B60E7E1CD7A}" dt="2018-11-23T13:52:38.926" v="94" actId="20577"/>
        <pc:sldMkLst>
          <pc:docMk/>
          <pc:sldMk cId="4251194338" sldId="315"/>
        </pc:sldMkLst>
      </pc:sldChg>
      <pc:sldChg chg="modSp add modNotesTx">
        <pc:chgData name="R. IJbema" userId="a7e136abeee5cd69" providerId="LiveId" clId="{24A18F38-CB34-4331-A17D-8B60E7E1CD7A}" dt="2018-11-23T13:55:34.303" v="147" actId="20577"/>
        <pc:sldMkLst>
          <pc:docMk/>
          <pc:sldMk cId="3569512191" sldId="316"/>
        </pc:sldMkLst>
        <pc:spChg chg="mod">
          <ac:chgData name="R. IJbema" userId="a7e136abeee5cd69" providerId="LiveId" clId="{24A18F38-CB34-4331-A17D-8B60E7E1CD7A}" dt="2018-11-23T13:54:29.106" v="145" actId="6549"/>
          <ac:spMkLst>
            <pc:docMk/>
            <pc:sldMk cId="3569512191" sldId="316"/>
            <ac:spMk id="3" creationId="{00000000-0000-0000-0000-000000000000}"/>
          </ac:spMkLst>
        </pc:spChg>
      </pc:sldChg>
      <pc:sldChg chg="modSp add modNotesTx">
        <pc:chgData name="R. IJbema" userId="a7e136abeee5cd69" providerId="LiveId" clId="{24A18F38-CB34-4331-A17D-8B60E7E1CD7A}" dt="2018-11-23T13:56:07.683" v="236" actId="20577"/>
        <pc:sldMkLst>
          <pc:docMk/>
          <pc:sldMk cId="1231463603" sldId="317"/>
        </pc:sldMkLst>
        <pc:spChg chg="mod">
          <ac:chgData name="R. IJbema" userId="a7e136abeee5cd69" providerId="LiveId" clId="{24A18F38-CB34-4331-A17D-8B60E7E1CD7A}" dt="2018-11-23T13:56:07.683" v="236" actId="20577"/>
          <ac:spMkLst>
            <pc:docMk/>
            <pc:sldMk cId="1231463603" sldId="317"/>
            <ac:spMk id="3" creationId="{00000000-0000-0000-0000-000000000000}"/>
          </ac:spMkLst>
        </pc:spChg>
      </pc:sldChg>
      <pc:sldChg chg="modSp add ord modNotesTx">
        <pc:chgData name="R. IJbema" userId="a7e136abeee5cd69" providerId="LiveId" clId="{24A18F38-CB34-4331-A17D-8B60E7E1CD7A}" dt="2018-11-23T13:57:53.521" v="241"/>
        <pc:sldMkLst>
          <pc:docMk/>
          <pc:sldMk cId="270398859" sldId="318"/>
        </pc:sldMkLst>
        <pc:spChg chg="mod">
          <ac:chgData name="R. IJbema" userId="a7e136abeee5cd69" providerId="LiveId" clId="{24A18F38-CB34-4331-A17D-8B60E7E1CD7A}" dt="2018-11-23T13:57:53.521" v="241"/>
          <ac:spMkLst>
            <pc:docMk/>
            <pc:sldMk cId="270398859" sldId="318"/>
            <ac:spMk id="3" creationId="{00000000-0000-0000-0000-000000000000}"/>
          </ac:spMkLst>
        </pc:spChg>
      </pc:sldChg>
      <pc:sldChg chg="add">
        <pc:chgData name="R. IJbema" userId="a7e136abeee5cd69" providerId="LiveId" clId="{24A18F38-CB34-4331-A17D-8B60E7E1CD7A}" dt="2018-11-23T13:57:56.072" v="242"/>
        <pc:sldMkLst>
          <pc:docMk/>
          <pc:sldMk cId="3060562496" sldId="319"/>
        </pc:sldMkLst>
      </pc:sldChg>
      <pc:sldChg chg="modSp add ord modNotesTx">
        <pc:chgData name="R. IJbema" userId="a7e136abeee5cd69" providerId="LiveId" clId="{24A18F38-CB34-4331-A17D-8B60E7E1CD7A}" dt="2018-11-23T14:03:39.011" v="424" actId="6549"/>
        <pc:sldMkLst>
          <pc:docMk/>
          <pc:sldMk cId="2749522855" sldId="320"/>
        </pc:sldMkLst>
        <pc:spChg chg="mod">
          <ac:chgData name="R. IJbema" userId="a7e136abeee5cd69" providerId="LiveId" clId="{24A18F38-CB34-4331-A17D-8B60E7E1CD7A}" dt="2018-11-23T14:03:39.011" v="424" actId="6549"/>
          <ac:spMkLst>
            <pc:docMk/>
            <pc:sldMk cId="2749522855" sldId="320"/>
            <ac:spMk id="3" creationId="{00000000-0000-0000-0000-000000000000}"/>
          </ac:spMkLst>
        </pc:spChg>
      </pc:sldChg>
      <pc:sldChg chg="modSp add modNotesTx">
        <pc:chgData name="R. IJbema" userId="a7e136abeee5cd69" providerId="LiveId" clId="{24A18F38-CB34-4331-A17D-8B60E7E1CD7A}" dt="2018-11-23T14:04:19.742" v="464" actId="20577"/>
        <pc:sldMkLst>
          <pc:docMk/>
          <pc:sldMk cId="2576366842" sldId="321"/>
        </pc:sldMkLst>
        <pc:spChg chg="mod">
          <ac:chgData name="R. IJbema" userId="a7e136abeee5cd69" providerId="LiveId" clId="{24A18F38-CB34-4331-A17D-8B60E7E1CD7A}" dt="2018-11-23T14:04:19.742" v="464" actId="20577"/>
          <ac:spMkLst>
            <pc:docMk/>
            <pc:sldMk cId="2576366842" sldId="321"/>
            <ac:spMk id="3" creationId="{00000000-0000-0000-0000-000000000000}"/>
          </ac:spMkLst>
        </pc:spChg>
      </pc:sldChg>
      <pc:sldChg chg="modSp add modNotesTx">
        <pc:chgData name="R. IJbema" userId="a7e136abeee5cd69" providerId="LiveId" clId="{24A18F38-CB34-4331-A17D-8B60E7E1CD7A}" dt="2018-11-23T14:06:45.876" v="493" actId="20577"/>
        <pc:sldMkLst>
          <pc:docMk/>
          <pc:sldMk cId="2227087528" sldId="322"/>
        </pc:sldMkLst>
        <pc:spChg chg="mod">
          <ac:chgData name="R. IJbema" userId="a7e136abeee5cd69" providerId="LiveId" clId="{24A18F38-CB34-4331-A17D-8B60E7E1CD7A}" dt="2018-11-23T14:06:45.876" v="493" actId="20577"/>
          <ac:spMkLst>
            <pc:docMk/>
            <pc:sldMk cId="2227087528" sldId="32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24-11-2018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353646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944434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2430643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3203341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3300369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2485465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2056914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2560831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2757411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275516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3737108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1711122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428807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314439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51141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2448697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7759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24-11-2018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24-11-2018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24-11-2018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24-11-2018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24-11-2018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24-11-2018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24-11-2018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24-11-2018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24-11-2018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24-11-2018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24-11-2018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24-11-2018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24-11-2018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24-11-2018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24-11-2018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foute mensen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843292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1. foute organisaties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2. foute mensen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mijzelf: zo probeer ik mezelf onkwetsbaar te maken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Jezus leert ons bidden: geef ons vandaag het brood dat we nodig hebben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23146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nu iets voor u, rijken! Weeklaag en jammer om de rampspoed die over u komt. Uw rijkdom is verrot en uw kleding is door de mot aangevreten, uw goud en zilver is verroest, en die roest zal tegen u getuigen en als een vuur uw lichaam verteren. U hebt uw schatkamers gevuld, hoewel de tijd ten einde loopt.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0398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Hoor de klacht van het loon dat u de arbeiders die uw weiden maaiden hebt onthouden. Het geroep van de maaiers is tot de Heer van de hemelse machten doorgedrongen. U hebt op aarde in weelde gebaad en losbandig geleefd, u hebt uzelf vetgemest voor de slachttijd. U hebt de rechtvaardige veroordeeld en vermoord, en hij heeft zich niet tegen u verzet.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37740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onze wereld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-maakt het mensen kapot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49522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onze wereld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-maakt het mensen kapot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toch is God machtiger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57636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onze wereld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-maakt het mensen kapot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toch is God machtiger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God: gulheid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2708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onze wereld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-maakt het mensen kapot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toch is God machtiger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kies voor God: gulheid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74690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latin typeface="Verdana" panose="020B0604030504040204" pitchFamily="34" charset="0"/>
                <a:ea typeface="Verdana" panose="020B0604030504040204" pitchFamily="34" charset="0"/>
              </a:rPr>
              <a:t>U hebt de rechtvaardige veroordeeld en vermoord, en hij heeft zicht niet tegen u verzet…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024963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latin typeface="Verdana" panose="020B0604030504040204" pitchFamily="34" charset="0"/>
                <a:ea typeface="Verdana" panose="020B0604030504040204" pitchFamily="34" charset="0"/>
              </a:rPr>
              <a:t>U hebt de rechtvaardige veroordeeld en vermoord, en hij heeft zicht niet tegen u verzet…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geen zwarte, maar Goede Vrijdag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25100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5" name="Afbeelding 4">
            <a:extLst>
              <a:ext uri="{FF2B5EF4-FFF2-40B4-BE49-F238E27FC236}">
                <a16:creationId xmlns:a16="http://schemas.microsoft.com/office/drawing/2014/main" id="{DBDF9477-3367-4E9F-A148-945CECFA4D69}"/>
              </a:ext>
            </a:extLst>
          </p:cNvPr>
          <p:cNvPicPr>
            <a:picLocks noChangeAspect="1"/>
          </p:cNvPicPr>
          <p:nvPr/>
        </p:nvPicPr>
        <p:blipFill>
          <a:blip r:embed="rId3"/>
          <a:stretch>
            <a:fillRect/>
          </a:stretch>
        </p:blipFill>
        <p:spPr>
          <a:xfrm>
            <a:off x="2286000" y="0"/>
            <a:ext cx="4572000" cy="6858000"/>
          </a:xfrm>
          <a:prstGeom prst="rect">
            <a:avLst/>
          </a:prstGeom>
        </p:spPr>
      </p:pic>
    </p:spTree>
    <p:extLst>
      <p:ext uri="{BB962C8B-B14F-4D97-AF65-F5344CB8AC3E}">
        <p14:creationId xmlns:p14="http://schemas.microsoft.com/office/powerpoint/2010/main" val="156379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foute mensen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2. foute organisaties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92900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Spreek geen kwaad van elkaar, broeders en zusters. Wie kwaadspreekt van een ander of een ander veroordeeld, spreekt kwaad van de wet en veroordeelt de wet. En als u de wet veroordeelt, handelt u niet naar de wet, maar treedt u op als rechter. Er is maar één wetgever en rechter: hij die bij machte is te redden of in het verderf te storten. Maar wie bent u, om uw naaste te veroordelen?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9515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1. foute mensen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2. foute organisaties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mijzelf</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2892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Dan iets voor u die zegt: ‘Vandaag of morgen gaan wij naar die en die stad. Daar blijven we een jaar, we zullen er handeldrijven en geld verdienen.’ U weet niet eens hoe uw leven er morgen uitziet. U bent immers maar damp, die heel even verschijnt en dan al verdwijnt. U zou moeten zeggen: ‘Als de Heer het wil, zijn we dan in leven en zullen we dit of dat doen.’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1536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u slaat een hoge toon aan en bent daar nog trots op ook. Dat soort trots is volkomen ongepast. Als iemand weet hoe het hoort maar er niet naar handelt, dan zondigt hij.</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027578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1. foute mensen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2. foute organisaties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mijzelf</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5119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Hebzucht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1. foute organisaties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strike="sngStrike" dirty="0">
                <a:solidFill>
                  <a:prstClr val="white"/>
                </a:solidFill>
                <a:latin typeface="Verdana" pitchFamily="34" charset="0"/>
                <a:ea typeface="Verdana" pitchFamily="34" charset="0"/>
                <a:cs typeface="Verdana" pitchFamily="34" charset="0"/>
              </a:rPr>
              <a:t>2. foute mensen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in mijzelf: zo probeer ik mezelf onkwetsbaar te maken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569512191"/>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544</Words>
  <Application>Microsoft Office PowerPoint</Application>
  <PresentationFormat>Diavoorstelling (4:3)</PresentationFormat>
  <Paragraphs>326</Paragraphs>
  <Slides>18</Slides>
  <Notes>18</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18</vt:i4>
      </vt:variant>
    </vt:vector>
  </HeadingPairs>
  <TitlesOfParts>
    <vt:vector size="24"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61</cp:revision>
  <dcterms:created xsi:type="dcterms:W3CDTF">2011-01-12T19:49:53Z</dcterms:created>
  <dcterms:modified xsi:type="dcterms:W3CDTF">2018-11-24T10:07:48Z</dcterms:modified>
</cp:coreProperties>
</file>