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84" r:id="rId3"/>
  </p:sldMasterIdLst>
  <p:notesMasterIdLst>
    <p:notesMasterId r:id="rId16"/>
  </p:notesMasterIdLst>
  <p:sldIdLst>
    <p:sldId id="307" r:id="rId4"/>
    <p:sldId id="308" r:id="rId5"/>
    <p:sldId id="309" r:id="rId6"/>
    <p:sldId id="311" r:id="rId7"/>
    <p:sldId id="312" r:id="rId8"/>
    <p:sldId id="313" r:id="rId9"/>
    <p:sldId id="314" r:id="rId10"/>
    <p:sldId id="315" r:id="rId11"/>
    <p:sldId id="316" r:id="rId12"/>
    <p:sldId id="317" r:id="rId13"/>
    <p:sldId id="318" r:id="rId14"/>
    <p:sldId id="319" r:id="rId15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C940A8-228E-42F9-A45A-78A4E415DAD6}" type="datetimeFigureOut">
              <a:rPr lang="nl-NL" smtClean="0"/>
              <a:t>16-11-2018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C1BC7C-CC16-49E6-B0D3-AF134E5F90B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794747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1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706738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10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063488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11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82151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12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827080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2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758492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3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811659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4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587474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5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163643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6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227422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7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564648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8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897609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9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424613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het opmaakprofiel van de modelondertitel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16-11-2018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16-11-2018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16-11-2018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het opmaakprofiel van de modelondertitel te bewerken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91D090-15EE-4434-A4FA-2F7059409DF1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16-11-2018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A18A6B-2B8C-47DE-B8EA-0924C524A95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32541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6B1B5A-3018-4764-A900-89B79CB705CA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16-11-2018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F2D783-BB8C-4A5E-846D-6126C103C3F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62165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FBBAE2-831B-4EA5-940C-A21D1C37BF8A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16-11-2018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3836E8-1049-480B-B9EA-FC12BBF393C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54242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B88A08-8DB4-431B-836D-6BAF93DEF76D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16-11-2018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96B95A-4CC6-4D0D-A2B1-C94CE7DE7C4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0430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2E0806-4A5D-4C9A-AF09-11BC64A6F9A8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16-11-2018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E03A52-E805-4410-A95F-A81C08808BD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55409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31ECD1-F7B1-463F-B819-9C007031CC94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16-11-2018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86123E-DD62-4CA7-9322-5FEC0D97148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51815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38DD8B-4E74-4343-ADDF-3612686D2C6B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16-11-2018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36C52F-A6CD-4925-BFFD-2A2414DF1CE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8266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FA525A-7835-4D37-9575-6EE171C8684D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16-11-2018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1E3B14-D2BF-491B-8739-C2B3CDEFD7B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9303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16-11-2018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875171-292D-410F-AD00-36F2613A23E6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16-11-2018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45FED5-84D4-4E7E-80EA-EB660F2FDEE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33867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42AF0D-DF86-408D-8B94-A02F654BFE43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16-11-2018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793141-8A23-4107-B108-C2AFD3D3888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7826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CA4679-B3FA-4CEB-9BFC-A55D9F4D8146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16-11-2018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92CDB9-74CF-45BF-9E14-67470C2F8EA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7583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het opmaakprofiel van de modelondertitel te bewerken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91D090-15EE-4434-A4FA-2F7059409DF1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16-11-2018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A18A6B-2B8C-47DE-B8EA-0924C524A95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37614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6B1B5A-3018-4764-A900-89B79CB705CA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16-11-2018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F2D783-BB8C-4A5E-846D-6126C103C3F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4680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FBBAE2-831B-4EA5-940C-A21D1C37BF8A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16-11-2018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3836E8-1049-480B-B9EA-FC12BBF393C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86360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B88A08-8DB4-431B-836D-6BAF93DEF76D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16-11-2018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96B95A-4CC6-4D0D-A2B1-C94CE7DE7C4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9724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2E0806-4A5D-4C9A-AF09-11BC64A6F9A8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16-11-2018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E03A52-E805-4410-A95F-A81C08808BD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68328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31ECD1-F7B1-463F-B819-9C007031CC94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16-11-2018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86123E-DD62-4CA7-9322-5FEC0D97148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026999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38DD8B-4E74-4343-ADDF-3612686D2C6B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16-11-2018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36C52F-A6CD-4925-BFFD-2A2414DF1CE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54212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16-11-2018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FA525A-7835-4D37-9575-6EE171C8684D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16-11-2018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1E3B14-D2BF-491B-8739-C2B3CDEFD7B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7428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875171-292D-410F-AD00-36F2613A23E6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16-11-2018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45FED5-84D4-4E7E-80EA-EB660F2FDEE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91605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42AF0D-DF86-408D-8B94-A02F654BFE43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16-11-2018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793141-8A23-4107-B108-C2AFD3D3888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588040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CA4679-B3FA-4CEB-9BFC-A55D9F4D8146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16-11-2018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92CDB9-74CF-45BF-9E14-67470C2F8EA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5930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16-11-2018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16-11-2018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16-11-2018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16-11-2018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16-11-2018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16-11-2018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4034B4-A846-4ABF-B391-81F27B9CF94A}" type="datetimeFigureOut">
              <a:rPr lang="nl-NL" smtClean="0"/>
              <a:pPr/>
              <a:t>16-11-2018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stijl te bewerken</a:t>
            </a:r>
            <a:endParaRPr lang="en-US"/>
          </a:p>
        </p:txBody>
      </p:sp>
      <p:sp>
        <p:nvSpPr>
          <p:cNvPr id="11267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D8EA754-C9B1-4B40-A77D-7BABA48CE5CF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16-11-2018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0C2C3BA-CC38-400C-B3A6-6DAAADDC334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5019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stijl te bewerken</a:t>
            </a:r>
            <a:endParaRPr lang="en-US"/>
          </a:p>
        </p:txBody>
      </p:sp>
      <p:sp>
        <p:nvSpPr>
          <p:cNvPr id="11267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D8EA754-C9B1-4B40-A77D-7BABA48CE5CF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16-11-2018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0C2C3BA-CC38-400C-B3A6-6DAAADDC334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5809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274638"/>
            <a:ext cx="8229600" cy="5851525"/>
          </a:xfrm>
        </p:spPr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FB2EFFA0-CAF4-405B-8E21-59FADA5263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6218" y="0"/>
            <a:ext cx="43515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7948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274638"/>
            <a:ext cx="8229600" cy="5851525"/>
          </a:xfrm>
        </p:spPr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92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Twijfel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Hoe blijf ik goed genoeg voor God?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1. terug naar het evangelie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2. open voor de Geest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3. goede werken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210802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274638"/>
            <a:ext cx="8229600" cy="5851525"/>
          </a:xfrm>
        </p:spPr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92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Twijfel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God?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3. goede werken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2. open voor de Geest</a:t>
            </a:r>
          </a:p>
          <a:p>
            <a:pPr mar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1. terug naar het evangelie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854528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274638"/>
            <a:ext cx="8229600" cy="5851525"/>
          </a:xfrm>
        </p:spPr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92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Twijfel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God?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3. goede werken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2. open voor de Geest</a:t>
            </a:r>
          </a:p>
          <a:p>
            <a:pPr mar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1. terug naar het evangelie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‘Ik geloof, kom mijn ongeloof te hulp.’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904051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274638"/>
            <a:ext cx="8229600" cy="5851525"/>
          </a:xfrm>
        </p:spPr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78030EB1-1722-4E1F-B2DD-FCB4B3EBD4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9837" y="1336837"/>
            <a:ext cx="4184326" cy="4184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2590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274638"/>
            <a:ext cx="8229600" cy="5851525"/>
          </a:xfrm>
        </p:spPr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92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Twijfel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Hoe ben ik goed genoeg voor God?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333977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274638"/>
            <a:ext cx="8229600" cy="5851525"/>
          </a:xfrm>
        </p:spPr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92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Twijfel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Hoe ben ik goed genoeg voor God?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Hoe blijf ik goed genoeg voor God?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699345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274638"/>
            <a:ext cx="8229600" cy="5851525"/>
          </a:xfrm>
        </p:spPr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92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Twijfel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Hoe ben ik goed genoeg voor God?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Hoe blijf ik goed genoeg voor God?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God?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258100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274638"/>
            <a:ext cx="8229600" cy="5851525"/>
          </a:xfrm>
        </p:spPr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92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Twijfel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Hoe ben ik goed genoeg voor God?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Hoe blijf ik goed genoeg voor God?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God?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1. de een twijfelt, de ander niet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561698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274638"/>
            <a:ext cx="8229600" cy="5851525"/>
          </a:xfrm>
        </p:spPr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92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Twijfel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Hoe ben ik goed genoeg voor God?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Hoe blijf ik goed genoeg voor God?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God?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1. de een twijfelt, de ander niet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2. God loopt niet weg voor vragen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710788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274638"/>
            <a:ext cx="8229600" cy="5851525"/>
          </a:xfrm>
        </p:spPr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92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Twijfel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Hoe ben ik goed genoeg voor God?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Hoe blijf ik goed genoeg voor God?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God?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1. de een twijfelt, de ander niet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2. God loopt niet weg voor vragen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3. twijfel moet geen smoesje zijn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263768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274638"/>
            <a:ext cx="8229600" cy="5851525"/>
          </a:xfrm>
        </p:spPr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92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Twijfel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God?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227806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9. Afsluiting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9. Afsluiting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655</TotalTime>
  <Words>300</Words>
  <Application>Microsoft Office PowerPoint</Application>
  <PresentationFormat>Diavoorstelling (4:3)</PresentationFormat>
  <Paragraphs>252</Paragraphs>
  <Slides>12</Slides>
  <Notes>12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3</vt:i4>
      </vt:variant>
      <vt:variant>
        <vt:lpstr>Diatitels</vt:lpstr>
      </vt:variant>
      <vt:variant>
        <vt:i4>12</vt:i4>
      </vt:variant>
    </vt:vector>
  </HeadingPairs>
  <TitlesOfParts>
    <vt:vector size="18" baseType="lpstr">
      <vt:lpstr>Arial</vt:lpstr>
      <vt:lpstr>Calibri</vt:lpstr>
      <vt:lpstr>Verdana</vt:lpstr>
      <vt:lpstr>Office-thema</vt:lpstr>
      <vt:lpstr>9. Afsluiting</vt:lpstr>
      <vt:lpstr>1_9. Afsluiting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Koptekst</dc:title>
  <dc:creator>pcvddool</dc:creator>
  <cp:lastModifiedBy>R. IJbema</cp:lastModifiedBy>
  <cp:revision>57</cp:revision>
  <dcterms:created xsi:type="dcterms:W3CDTF">2011-01-12T19:49:53Z</dcterms:created>
  <dcterms:modified xsi:type="dcterms:W3CDTF">2018-11-16T11:54:32Z</dcterms:modified>
</cp:coreProperties>
</file>