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9"/>
  </p:notesMasterIdLst>
  <p:sldIdLst>
    <p:sldId id="307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08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10-11-2018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673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46676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53070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45000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64488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05953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958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5941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8186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4674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1820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06562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08714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19694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5612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10-11-2018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10-11-2018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10-11-2018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10-11-2018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10-11-2018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60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Feest: het gaat over Christus!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3794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60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Feest: het gaat over Christus!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	D.L.: balans tussen schuld en straf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Rom. 5: genade overklast zonde	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	ongeloof keuze, geloof cadeau?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van buitenaf: kom tot geloof!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van binnenuit: het is me gegeven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2605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60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Feest: het gaat over Christus!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	D.L.: balans tussen schuld en straf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Rom. 5: genade overklast zonde	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	ongeloof keuze, geloof cadeau?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van buitenaf: kom tot geloof!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van binnenuit: het is me gegeven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	verbond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400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60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Feest: het gaat over Christus!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	D.L.: balans tussen schuld en straf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Rom. 5: genade overklast zonde	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	ongeloof keuze, geloof cadeau?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van buitenaf: kom tot geloof!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van binnenuit: het is me gegeven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	verbond: vaste grond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98594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60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Feest: het gaat over Christus!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	D.L.: balans tussen schuld en straf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Rom. 5: genade overklast zonde	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	ongeloof keuze, geloof cadeau?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van buitenaf: kom tot geloof!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van binnenuit: het is me gegeven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	verbond: vaste grond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Ik jullie God, jullie mijn volk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7023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60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Feest: het gaat over Christus!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2584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7592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60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Feest: het gaat over Christus!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…o nee, een theorie over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2351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60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Feest: het gaat over Christus!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…o nee, een theorie over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eeuwige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u="sng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oneindige zonde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+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eeuwige straf 	=&gt;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God zelf moet sterven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4892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60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Feest: het gaat over Christus!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…o nee, een theorie over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eeuwige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u="sng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oneindige zonde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+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eeuwige straf 	=&gt;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God zelf moet sterven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Joh. 3: 16: God had de wereld zo lief dat hij zijn enige Zoon heeft gegeven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67526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60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Feest: het gaat over Christus!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81903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60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Feest: het gaat over Christus!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	D.L.: balans tussen schuld en straf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3014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60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Feest: het gaat over Christus!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	D.L.: balans tussen schuld en straf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Rom. 5: genade overklast zonde	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0332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60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Feest: het gaat over Christus!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	D.L.: balans tussen schuld en straf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Rom. 5: genade overklast zonde	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	ongeloof keuze, geloof cadeau?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8250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60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Feest: het gaat over Christus!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	D.L.: balans tussen schuld en straf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Rom. 5: genade overklast zonde	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	ongeloof keuze, geloof cadeau?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van buitenaf: kom tot geloof!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1405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197</Words>
  <Application>Microsoft Office PowerPoint</Application>
  <PresentationFormat>Diavoorstelling (4:3)</PresentationFormat>
  <Paragraphs>286</Paragraphs>
  <Slides>15</Slides>
  <Notes>15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15</vt:i4>
      </vt:variant>
    </vt:vector>
  </HeadingPairs>
  <TitlesOfParts>
    <vt:vector size="21" baseType="lpstr">
      <vt:lpstr>Arial</vt:lpstr>
      <vt:lpstr>Calibri</vt:lpstr>
      <vt:lpstr>Verdana</vt:lpstr>
      <vt:lpstr>Office-thema</vt:lpstr>
      <vt:lpstr>9. Afsluiting</vt:lpstr>
      <vt:lpstr>1_9. Afsluiting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58</cp:revision>
  <dcterms:created xsi:type="dcterms:W3CDTF">2011-01-12T19:49:53Z</dcterms:created>
  <dcterms:modified xsi:type="dcterms:W3CDTF">2018-11-10T09:04:36Z</dcterms:modified>
</cp:coreProperties>
</file>