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40"/>
  </p:notesMasterIdLst>
  <p:sldIdLst>
    <p:sldId id="307" r:id="rId4"/>
    <p:sldId id="309" r:id="rId5"/>
    <p:sldId id="308" r:id="rId6"/>
    <p:sldId id="310" r:id="rId7"/>
    <p:sldId id="311" r:id="rId8"/>
    <p:sldId id="312" r:id="rId9"/>
    <p:sldId id="313" r:id="rId10"/>
    <p:sldId id="314" r:id="rId11"/>
    <p:sldId id="316" r:id="rId12"/>
    <p:sldId id="315" r:id="rId13"/>
    <p:sldId id="317" r:id="rId14"/>
    <p:sldId id="318" r:id="rId15"/>
    <p:sldId id="319" r:id="rId16"/>
    <p:sldId id="320" r:id="rId17"/>
    <p:sldId id="321" r:id="rId18"/>
    <p:sldId id="322" r:id="rId19"/>
    <p:sldId id="323" r:id="rId20"/>
    <p:sldId id="324" r:id="rId21"/>
    <p:sldId id="325" r:id="rId22"/>
    <p:sldId id="326" r:id="rId23"/>
    <p:sldId id="328" r:id="rId24"/>
    <p:sldId id="329" r:id="rId25"/>
    <p:sldId id="327" r:id="rId26"/>
    <p:sldId id="330" r:id="rId27"/>
    <p:sldId id="332" r:id="rId28"/>
    <p:sldId id="333" r:id="rId29"/>
    <p:sldId id="334" r:id="rId30"/>
    <p:sldId id="335" r:id="rId31"/>
    <p:sldId id="331" r:id="rId32"/>
    <p:sldId id="336" r:id="rId33"/>
    <p:sldId id="337" r:id="rId34"/>
    <p:sldId id="338" r:id="rId35"/>
    <p:sldId id="339" r:id="rId36"/>
    <p:sldId id="340" r:id="rId37"/>
    <p:sldId id="341" r:id="rId38"/>
    <p:sldId id="342" r:id="rId3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 IJbema" userId="a7e136abeee5cd69" providerId="LiveId" clId="{C29A5D7D-8CB2-4574-AD81-83FE67F7E1A5}"/>
    <pc:docChg chg="custSel modSld">
      <pc:chgData name="R. IJbema" userId="a7e136abeee5cd69" providerId="LiveId" clId="{C29A5D7D-8CB2-4574-AD81-83FE67F7E1A5}" dt="2018-10-12T08:49:49.167" v="20" actId="313"/>
      <pc:docMkLst>
        <pc:docMk/>
      </pc:docMkLst>
      <pc:sldChg chg="modSp">
        <pc:chgData name="R. IJbema" userId="a7e136abeee5cd69" providerId="LiveId" clId="{C29A5D7D-8CB2-4574-AD81-83FE67F7E1A5}" dt="2018-10-12T08:49:34.883" v="6" actId="313"/>
        <pc:sldMkLst>
          <pc:docMk/>
          <pc:sldMk cId="978516027" sldId="339"/>
        </pc:sldMkLst>
        <pc:spChg chg="mod">
          <ac:chgData name="R. IJbema" userId="a7e136abeee5cd69" providerId="LiveId" clId="{C29A5D7D-8CB2-4574-AD81-83FE67F7E1A5}" dt="2018-10-12T08:49:34.883" v="6" actId="313"/>
          <ac:spMkLst>
            <pc:docMk/>
            <pc:sldMk cId="978516027" sldId="339"/>
            <ac:spMk id="3" creationId="{00000000-0000-0000-0000-000000000000}"/>
          </ac:spMkLst>
        </pc:spChg>
      </pc:sldChg>
      <pc:sldChg chg="modSp">
        <pc:chgData name="R. IJbema" userId="a7e136abeee5cd69" providerId="LiveId" clId="{C29A5D7D-8CB2-4574-AD81-83FE67F7E1A5}" dt="2018-10-12T08:49:41.672" v="13" actId="313"/>
        <pc:sldMkLst>
          <pc:docMk/>
          <pc:sldMk cId="1722067360" sldId="340"/>
        </pc:sldMkLst>
        <pc:spChg chg="mod">
          <ac:chgData name="R. IJbema" userId="a7e136abeee5cd69" providerId="LiveId" clId="{C29A5D7D-8CB2-4574-AD81-83FE67F7E1A5}" dt="2018-10-12T08:49:41.672" v="13" actId="313"/>
          <ac:spMkLst>
            <pc:docMk/>
            <pc:sldMk cId="1722067360" sldId="340"/>
            <ac:spMk id="3" creationId="{00000000-0000-0000-0000-000000000000}"/>
          </ac:spMkLst>
        </pc:spChg>
      </pc:sldChg>
      <pc:sldChg chg="modSp">
        <pc:chgData name="R. IJbema" userId="a7e136abeee5cd69" providerId="LiveId" clId="{C29A5D7D-8CB2-4574-AD81-83FE67F7E1A5}" dt="2018-10-12T08:49:49.167" v="20" actId="313"/>
        <pc:sldMkLst>
          <pc:docMk/>
          <pc:sldMk cId="2912117721" sldId="342"/>
        </pc:sldMkLst>
        <pc:spChg chg="mod">
          <ac:chgData name="R. IJbema" userId="a7e136abeee5cd69" providerId="LiveId" clId="{C29A5D7D-8CB2-4574-AD81-83FE67F7E1A5}" dt="2018-10-12T08:49:49.167" v="20" actId="313"/>
          <ac:spMkLst>
            <pc:docMk/>
            <pc:sldMk cId="2912117721" sldId="342"/>
            <ac:spMk id="3" creationId="{00000000-0000-0000-0000-000000000000}"/>
          </ac:spMkLst>
        </pc:spChg>
      </pc:sldChg>
    </pc:docChg>
  </pc:docChgLst>
  <pc:docChgLst>
    <pc:chgData name="R. IJbema" userId="a7e136abeee5cd69" providerId="LiveId" clId="{6F0479FF-B091-4862-815D-000ED6DCD787}"/>
    <pc:docChg chg="custSel addSld delSld modSld sldOrd">
      <pc:chgData name="R. IJbema" userId="a7e136abeee5cd69" providerId="LiveId" clId="{6F0479FF-B091-4862-815D-000ED6DCD787}" dt="2018-10-12T06:56:47.159" v="255" actId="20577"/>
      <pc:docMkLst>
        <pc:docMk/>
      </pc:docMkLst>
      <pc:sldChg chg="modSp">
        <pc:chgData name="R. IJbema" userId="a7e136abeee5cd69" providerId="LiveId" clId="{6F0479FF-B091-4862-815D-000ED6DCD787}" dt="2018-10-12T06:29:57.490" v="7" actId="5793"/>
        <pc:sldMkLst>
          <pc:docMk/>
          <pc:sldMk cId="1563794859" sldId="307"/>
        </pc:sldMkLst>
        <pc:spChg chg="mod">
          <ac:chgData name="R. IJbema" userId="a7e136abeee5cd69" providerId="LiveId" clId="{6F0479FF-B091-4862-815D-000ED6DCD787}" dt="2018-10-12T06:29:57.490" v="7" actId="5793"/>
          <ac:spMkLst>
            <pc:docMk/>
            <pc:sldMk cId="1563794859" sldId="307"/>
            <ac:spMk id="3" creationId="{00000000-0000-0000-0000-000000000000}"/>
          </ac:spMkLst>
        </pc:spChg>
      </pc:sldChg>
      <pc:sldChg chg="modSp add modNotesTx">
        <pc:chgData name="R. IJbema" userId="a7e136abeee5cd69" providerId="LiveId" clId="{6F0479FF-B091-4862-815D-000ED6DCD787}" dt="2018-10-12T06:30:24.504" v="12"/>
        <pc:sldMkLst>
          <pc:docMk/>
          <pc:sldMk cId="3446506714" sldId="308"/>
        </pc:sldMkLst>
        <pc:spChg chg="mod">
          <ac:chgData name="R. IJbema" userId="a7e136abeee5cd69" providerId="LiveId" clId="{6F0479FF-B091-4862-815D-000ED6DCD787}" dt="2018-10-12T06:30:24.504" v="12"/>
          <ac:spMkLst>
            <pc:docMk/>
            <pc:sldMk cId="3446506714" sldId="308"/>
            <ac:spMk id="3" creationId="{00000000-0000-0000-0000-000000000000}"/>
          </ac:spMkLst>
        </pc:spChg>
      </pc:sldChg>
      <pc:sldChg chg="add modNotesTx">
        <pc:chgData name="R. IJbema" userId="a7e136abeee5cd69" providerId="LiveId" clId="{6F0479FF-B091-4862-815D-000ED6DCD787}" dt="2018-10-12T06:30:03.277" v="9" actId="20577"/>
        <pc:sldMkLst>
          <pc:docMk/>
          <pc:sldMk cId="992755571" sldId="309"/>
        </pc:sldMkLst>
      </pc:sldChg>
      <pc:sldChg chg="modSp add modNotesTx">
        <pc:chgData name="R. IJbema" userId="a7e136abeee5cd69" providerId="LiveId" clId="{6F0479FF-B091-4862-815D-000ED6DCD787}" dt="2018-10-12T06:30:51.091" v="16" actId="20577"/>
        <pc:sldMkLst>
          <pc:docMk/>
          <pc:sldMk cId="418841511" sldId="310"/>
        </pc:sldMkLst>
        <pc:spChg chg="mod">
          <ac:chgData name="R. IJbema" userId="a7e136abeee5cd69" providerId="LiveId" clId="{6F0479FF-B091-4862-815D-000ED6DCD787}" dt="2018-10-12T06:30:47.945" v="14"/>
          <ac:spMkLst>
            <pc:docMk/>
            <pc:sldMk cId="418841511" sldId="310"/>
            <ac:spMk id="3" creationId="{00000000-0000-0000-0000-000000000000}"/>
          </ac:spMkLst>
        </pc:spChg>
      </pc:sldChg>
      <pc:sldChg chg="modSp add modNotesTx">
        <pc:chgData name="R. IJbema" userId="a7e136abeee5cd69" providerId="LiveId" clId="{6F0479FF-B091-4862-815D-000ED6DCD787}" dt="2018-10-12T06:31:11.601" v="20"/>
        <pc:sldMkLst>
          <pc:docMk/>
          <pc:sldMk cId="498000016" sldId="311"/>
        </pc:sldMkLst>
        <pc:spChg chg="mod">
          <ac:chgData name="R. IJbema" userId="a7e136abeee5cd69" providerId="LiveId" clId="{6F0479FF-B091-4862-815D-000ED6DCD787}" dt="2018-10-12T06:31:11.601" v="20"/>
          <ac:spMkLst>
            <pc:docMk/>
            <pc:sldMk cId="498000016" sldId="311"/>
            <ac:spMk id="3" creationId="{00000000-0000-0000-0000-000000000000}"/>
          </ac:spMkLst>
        </pc:spChg>
      </pc:sldChg>
      <pc:sldChg chg="modSp add modNotesTx">
        <pc:chgData name="R. IJbema" userId="a7e136abeee5cd69" providerId="LiveId" clId="{6F0479FF-B091-4862-815D-000ED6DCD787}" dt="2018-10-12T06:31:46.500" v="25" actId="20577"/>
        <pc:sldMkLst>
          <pc:docMk/>
          <pc:sldMk cId="4263642903" sldId="312"/>
        </pc:sldMkLst>
        <pc:spChg chg="mod">
          <ac:chgData name="R. IJbema" userId="a7e136abeee5cd69" providerId="LiveId" clId="{6F0479FF-B091-4862-815D-000ED6DCD787}" dt="2018-10-12T06:31:46.500" v="25" actId="20577"/>
          <ac:spMkLst>
            <pc:docMk/>
            <pc:sldMk cId="4263642903" sldId="312"/>
            <ac:spMk id="3" creationId="{00000000-0000-0000-0000-000000000000}"/>
          </ac:spMkLst>
        </pc:spChg>
      </pc:sldChg>
      <pc:sldChg chg="modSp add modNotesTx">
        <pc:chgData name="R. IJbema" userId="a7e136abeee5cd69" providerId="LiveId" clId="{6F0479FF-B091-4862-815D-000ED6DCD787}" dt="2018-10-12T06:32:32.583" v="29"/>
        <pc:sldMkLst>
          <pc:docMk/>
          <pc:sldMk cId="2145968076" sldId="313"/>
        </pc:sldMkLst>
        <pc:spChg chg="mod">
          <ac:chgData name="R. IJbema" userId="a7e136abeee5cd69" providerId="LiveId" clId="{6F0479FF-B091-4862-815D-000ED6DCD787}" dt="2018-10-12T06:32:32.583" v="29"/>
          <ac:spMkLst>
            <pc:docMk/>
            <pc:sldMk cId="2145968076" sldId="313"/>
            <ac:spMk id="3" creationId="{00000000-0000-0000-0000-000000000000}"/>
          </ac:spMkLst>
        </pc:spChg>
      </pc:sldChg>
      <pc:sldChg chg="modSp add modNotesTx">
        <pc:chgData name="R. IJbema" userId="a7e136abeee5cd69" providerId="LiveId" clId="{6F0479FF-B091-4862-815D-000ED6DCD787}" dt="2018-10-12T06:32:58.347" v="33"/>
        <pc:sldMkLst>
          <pc:docMk/>
          <pc:sldMk cId="3947173839" sldId="314"/>
        </pc:sldMkLst>
        <pc:spChg chg="mod">
          <ac:chgData name="R. IJbema" userId="a7e136abeee5cd69" providerId="LiveId" clId="{6F0479FF-B091-4862-815D-000ED6DCD787}" dt="2018-10-12T06:32:58.347" v="33"/>
          <ac:spMkLst>
            <pc:docMk/>
            <pc:sldMk cId="3947173839" sldId="314"/>
            <ac:spMk id="3" creationId="{00000000-0000-0000-0000-000000000000}"/>
          </ac:spMkLst>
        </pc:spChg>
      </pc:sldChg>
      <pc:sldChg chg="modSp add modNotesTx">
        <pc:chgData name="R. IJbema" userId="a7e136abeee5cd69" providerId="LiveId" clId="{6F0479FF-B091-4862-815D-000ED6DCD787}" dt="2018-10-12T06:35:13.200" v="59" actId="20577"/>
        <pc:sldMkLst>
          <pc:docMk/>
          <pc:sldMk cId="1401017828" sldId="315"/>
        </pc:sldMkLst>
        <pc:spChg chg="mod">
          <ac:chgData name="R. IJbema" userId="a7e136abeee5cd69" providerId="LiveId" clId="{6F0479FF-B091-4862-815D-000ED6DCD787}" dt="2018-10-12T06:34:45.170" v="54"/>
          <ac:spMkLst>
            <pc:docMk/>
            <pc:sldMk cId="1401017828" sldId="315"/>
            <ac:spMk id="3" creationId="{00000000-0000-0000-0000-000000000000}"/>
          </ac:spMkLst>
        </pc:spChg>
      </pc:sldChg>
      <pc:sldChg chg="modSp add ord modNotesTx">
        <pc:chgData name="R. IJbema" userId="a7e136abeee5cd69" providerId="LiveId" clId="{6F0479FF-B091-4862-815D-000ED6DCD787}" dt="2018-10-12T06:34:19.778" v="50" actId="20577"/>
        <pc:sldMkLst>
          <pc:docMk/>
          <pc:sldMk cId="328271532" sldId="316"/>
        </pc:sldMkLst>
        <pc:spChg chg="mod">
          <ac:chgData name="R. IJbema" userId="a7e136abeee5cd69" providerId="LiveId" clId="{6F0479FF-B091-4862-815D-000ED6DCD787}" dt="2018-10-12T06:34:19.778" v="50" actId="20577"/>
          <ac:spMkLst>
            <pc:docMk/>
            <pc:sldMk cId="328271532" sldId="316"/>
            <ac:spMk id="3" creationId="{00000000-0000-0000-0000-000000000000}"/>
          </ac:spMkLst>
        </pc:spChg>
      </pc:sldChg>
      <pc:sldChg chg="modSp add ord modNotesTx">
        <pc:chgData name="R. IJbema" userId="a7e136abeee5cd69" providerId="LiveId" clId="{6F0479FF-B091-4862-815D-000ED6DCD787}" dt="2018-10-12T06:36:09.050" v="69" actId="20577"/>
        <pc:sldMkLst>
          <pc:docMk/>
          <pc:sldMk cId="1209582481" sldId="317"/>
        </pc:sldMkLst>
        <pc:spChg chg="mod">
          <ac:chgData name="R. IJbema" userId="a7e136abeee5cd69" providerId="LiveId" clId="{6F0479FF-B091-4862-815D-000ED6DCD787}" dt="2018-10-12T06:36:04.104" v="68" actId="121"/>
          <ac:spMkLst>
            <pc:docMk/>
            <pc:sldMk cId="1209582481" sldId="317"/>
            <ac:spMk id="3" creationId="{00000000-0000-0000-0000-000000000000}"/>
          </ac:spMkLst>
        </pc:spChg>
      </pc:sldChg>
      <pc:sldChg chg="add modNotesTx">
        <pc:chgData name="R. IJbema" userId="a7e136abeee5cd69" providerId="LiveId" clId="{6F0479FF-B091-4862-815D-000ED6DCD787}" dt="2018-10-12T06:36:20.206" v="70" actId="20577"/>
        <pc:sldMkLst>
          <pc:docMk/>
          <pc:sldMk cId="3175101163" sldId="318"/>
        </pc:sldMkLst>
      </pc:sldChg>
      <pc:sldChg chg="modSp add modNotesTx">
        <pc:chgData name="R. IJbema" userId="a7e136abeee5cd69" providerId="LiveId" clId="{6F0479FF-B091-4862-815D-000ED6DCD787}" dt="2018-10-12T06:37:34.590" v="74" actId="20577"/>
        <pc:sldMkLst>
          <pc:docMk/>
          <pc:sldMk cId="3233410751" sldId="319"/>
        </pc:sldMkLst>
        <pc:spChg chg="mod">
          <ac:chgData name="R. IJbema" userId="a7e136abeee5cd69" providerId="LiveId" clId="{6F0479FF-B091-4862-815D-000ED6DCD787}" dt="2018-10-12T06:37:29.160" v="73"/>
          <ac:spMkLst>
            <pc:docMk/>
            <pc:sldMk cId="3233410751" sldId="319"/>
            <ac:spMk id="3" creationId="{00000000-0000-0000-0000-000000000000}"/>
          </ac:spMkLst>
        </pc:spChg>
      </pc:sldChg>
      <pc:sldChg chg="modSp add ord modNotesTx">
        <pc:chgData name="R. IJbema" userId="a7e136abeee5cd69" providerId="LiveId" clId="{6F0479FF-B091-4862-815D-000ED6DCD787}" dt="2018-10-12T06:40:08.528" v="92" actId="6549"/>
        <pc:sldMkLst>
          <pc:docMk/>
          <pc:sldMk cId="1132742210" sldId="320"/>
        </pc:sldMkLst>
        <pc:spChg chg="mod">
          <ac:chgData name="R. IJbema" userId="a7e136abeee5cd69" providerId="LiveId" clId="{6F0479FF-B091-4862-815D-000ED6DCD787}" dt="2018-10-12T06:40:08.528" v="92" actId="6549"/>
          <ac:spMkLst>
            <pc:docMk/>
            <pc:sldMk cId="1132742210" sldId="320"/>
            <ac:spMk id="3" creationId="{00000000-0000-0000-0000-000000000000}"/>
          </ac:spMkLst>
        </pc:spChg>
      </pc:sldChg>
      <pc:sldChg chg="add modNotesTx">
        <pc:chgData name="R. IJbema" userId="a7e136abeee5cd69" providerId="LiveId" clId="{6F0479FF-B091-4862-815D-000ED6DCD787}" dt="2018-10-12T06:40:14.042" v="94" actId="20577"/>
        <pc:sldMkLst>
          <pc:docMk/>
          <pc:sldMk cId="1606129233" sldId="321"/>
        </pc:sldMkLst>
      </pc:sldChg>
      <pc:sldChg chg="modSp add ord modNotesTx">
        <pc:chgData name="R. IJbema" userId="a7e136abeee5cd69" providerId="LiveId" clId="{6F0479FF-B091-4862-815D-000ED6DCD787}" dt="2018-10-12T06:41:29.881" v="103" actId="20577"/>
        <pc:sldMkLst>
          <pc:docMk/>
          <pc:sldMk cId="151510716" sldId="322"/>
        </pc:sldMkLst>
        <pc:spChg chg="mod">
          <ac:chgData name="R. IJbema" userId="a7e136abeee5cd69" providerId="LiveId" clId="{6F0479FF-B091-4862-815D-000ED6DCD787}" dt="2018-10-12T06:41:29.881" v="103" actId="20577"/>
          <ac:spMkLst>
            <pc:docMk/>
            <pc:sldMk cId="151510716" sldId="322"/>
            <ac:spMk id="3" creationId="{00000000-0000-0000-0000-000000000000}"/>
          </ac:spMkLst>
        </pc:spChg>
      </pc:sldChg>
      <pc:sldChg chg="modSp add modNotesTx">
        <pc:chgData name="R. IJbema" userId="a7e136abeee5cd69" providerId="LiveId" clId="{6F0479FF-B091-4862-815D-000ED6DCD787}" dt="2018-10-12T06:42:06.677" v="109" actId="20577"/>
        <pc:sldMkLst>
          <pc:docMk/>
          <pc:sldMk cId="520455900" sldId="323"/>
        </pc:sldMkLst>
        <pc:spChg chg="mod">
          <ac:chgData name="R. IJbema" userId="a7e136abeee5cd69" providerId="LiveId" clId="{6F0479FF-B091-4862-815D-000ED6DCD787}" dt="2018-10-12T06:42:06.677" v="109" actId="20577"/>
          <ac:spMkLst>
            <pc:docMk/>
            <pc:sldMk cId="520455900" sldId="323"/>
            <ac:spMk id="3" creationId="{00000000-0000-0000-0000-000000000000}"/>
          </ac:spMkLst>
        </pc:spChg>
      </pc:sldChg>
      <pc:sldChg chg="modSp add ord modNotesTx">
        <pc:chgData name="R. IJbema" userId="a7e136abeee5cd69" providerId="LiveId" clId="{6F0479FF-B091-4862-815D-000ED6DCD787}" dt="2018-10-12T06:42:53.432" v="115" actId="121"/>
        <pc:sldMkLst>
          <pc:docMk/>
          <pc:sldMk cId="3341234715" sldId="324"/>
        </pc:sldMkLst>
        <pc:spChg chg="mod">
          <ac:chgData name="R. IJbema" userId="a7e136abeee5cd69" providerId="LiveId" clId="{6F0479FF-B091-4862-815D-000ED6DCD787}" dt="2018-10-12T06:42:53.432" v="115" actId="121"/>
          <ac:spMkLst>
            <pc:docMk/>
            <pc:sldMk cId="3341234715" sldId="324"/>
            <ac:spMk id="3" creationId="{00000000-0000-0000-0000-000000000000}"/>
          </ac:spMkLst>
        </pc:spChg>
      </pc:sldChg>
      <pc:sldChg chg="modSp add ord modNotesTx">
        <pc:chgData name="R. IJbema" userId="a7e136abeee5cd69" providerId="LiveId" clId="{6F0479FF-B091-4862-815D-000ED6DCD787}" dt="2018-10-12T06:43:51.263" v="120"/>
        <pc:sldMkLst>
          <pc:docMk/>
          <pc:sldMk cId="1512172749" sldId="325"/>
        </pc:sldMkLst>
        <pc:spChg chg="mod">
          <ac:chgData name="R. IJbema" userId="a7e136abeee5cd69" providerId="LiveId" clId="{6F0479FF-B091-4862-815D-000ED6DCD787}" dt="2018-10-12T06:43:51.263" v="120"/>
          <ac:spMkLst>
            <pc:docMk/>
            <pc:sldMk cId="1512172749" sldId="325"/>
            <ac:spMk id="3" creationId="{00000000-0000-0000-0000-000000000000}"/>
          </ac:spMkLst>
        </pc:spChg>
      </pc:sldChg>
      <pc:sldChg chg="modSp add modNotesTx">
        <pc:chgData name="R. IJbema" userId="a7e136abeee5cd69" providerId="LiveId" clId="{6F0479FF-B091-4862-815D-000ED6DCD787}" dt="2018-10-12T06:44:24.688" v="126"/>
        <pc:sldMkLst>
          <pc:docMk/>
          <pc:sldMk cId="3490218846" sldId="326"/>
        </pc:sldMkLst>
        <pc:spChg chg="mod">
          <ac:chgData name="R. IJbema" userId="a7e136abeee5cd69" providerId="LiveId" clId="{6F0479FF-B091-4862-815D-000ED6DCD787}" dt="2018-10-12T06:44:24.688" v="126"/>
          <ac:spMkLst>
            <pc:docMk/>
            <pc:sldMk cId="3490218846" sldId="326"/>
            <ac:spMk id="3" creationId="{00000000-0000-0000-0000-000000000000}"/>
          </ac:spMkLst>
        </pc:spChg>
      </pc:sldChg>
      <pc:sldChg chg="modSp add modNotesTx">
        <pc:chgData name="R. IJbema" userId="a7e136abeee5cd69" providerId="LiveId" clId="{6F0479FF-B091-4862-815D-000ED6DCD787}" dt="2018-10-12T06:46:36.912" v="149"/>
        <pc:sldMkLst>
          <pc:docMk/>
          <pc:sldMk cId="2829783106" sldId="327"/>
        </pc:sldMkLst>
        <pc:spChg chg="mod">
          <ac:chgData name="R. IJbema" userId="a7e136abeee5cd69" providerId="LiveId" clId="{6F0479FF-B091-4862-815D-000ED6DCD787}" dt="2018-10-12T06:46:36.912" v="149"/>
          <ac:spMkLst>
            <pc:docMk/>
            <pc:sldMk cId="2829783106" sldId="327"/>
            <ac:spMk id="3" creationId="{00000000-0000-0000-0000-000000000000}"/>
          </ac:spMkLst>
        </pc:spChg>
      </pc:sldChg>
      <pc:sldChg chg="modSp add ord modNotesTx">
        <pc:chgData name="R. IJbema" userId="a7e136abeee5cd69" providerId="LiveId" clId="{6F0479FF-B091-4862-815D-000ED6DCD787}" dt="2018-10-12T06:45:25.600" v="139" actId="121"/>
        <pc:sldMkLst>
          <pc:docMk/>
          <pc:sldMk cId="4180453697" sldId="328"/>
        </pc:sldMkLst>
        <pc:spChg chg="mod">
          <ac:chgData name="R. IJbema" userId="a7e136abeee5cd69" providerId="LiveId" clId="{6F0479FF-B091-4862-815D-000ED6DCD787}" dt="2018-10-12T06:45:25.600" v="139" actId="121"/>
          <ac:spMkLst>
            <pc:docMk/>
            <pc:sldMk cId="4180453697" sldId="328"/>
            <ac:spMk id="3" creationId="{00000000-0000-0000-0000-000000000000}"/>
          </ac:spMkLst>
        </pc:spChg>
      </pc:sldChg>
      <pc:sldChg chg="modSp add modNotesTx">
        <pc:chgData name="R. IJbema" userId="a7e136abeee5cd69" providerId="LiveId" clId="{6F0479FF-B091-4862-815D-000ED6DCD787}" dt="2018-10-12T06:46:01.385" v="146" actId="5793"/>
        <pc:sldMkLst>
          <pc:docMk/>
          <pc:sldMk cId="183651852" sldId="329"/>
        </pc:sldMkLst>
        <pc:spChg chg="mod">
          <ac:chgData name="R. IJbema" userId="a7e136abeee5cd69" providerId="LiveId" clId="{6F0479FF-B091-4862-815D-000ED6DCD787}" dt="2018-10-12T06:46:01.385" v="146" actId="5793"/>
          <ac:spMkLst>
            <pc:docMk/>
            <pc:sldMk cId="183651852" sldId="329"/>
            <ac:spMk id="3" creationId="{00000000-0000-0000-0000-000000000000}"/>
          </ac:spMkLst>
        </pc:spChg>
      </pc:sldChg>
      <pc:sldChg chg="modSp add ord modNotesTx">
        <pc:chgData name="R. IJbema" userId="a7e136abeee5cd69" providerId="LiveId" clId="{6F0479FF-B091-4862-815D-000ED6DCD787}" dt="2018-10-12T06:47:32.674" v="158" actId="20577"/>
        <pc:sldMkLst>
          <pc:docMk/>
          <pc:sldMk cId="2184318892" sldId="330"/>
        </pc:sldMkLst>
        <pc:spChg chg="mod">
          <ac:chgData name="R. IJbema" userId="a7e136abeee5cd69" providerId="LiveId" clId="{6F0479FF-B091-4862-815D-000ED6DCD787}" dt="2018-10-12T06:47:23.704" v="156" actId="121"/>
          <ac:spMkLst>
            <pc:docMk/>
            <pc:sldMk cId="2184318892" sldId="330"/>
            <ac:spMk id="3" creationId="{00000000-0000-0000-0000-000000000000}"/>
          </ac:spMkLst>
        </pc:spChg>
      </pc:sldChg>
      <pc:sldChg chg="add modNotesTx">
        <pc:chgData name="R. IJbema" userId="a7e136abeee5cd69" providerId="LiveId" clId="{6F0479FF-B091-4862-815D-000ED6DCD787}" dt="2018-10-12T06:48:39.648" v="161" actId="20577"/>
        <pc:sldMkLst>
          <pc:docMk/>
          <pc:sldMk cId="3331789899" sldId="331"/>
        </pc:sldMkLst>
      </pc:sldChg>
      <pc:sldChg chg="modSp add modNotesTx">
        <pc:chgData name="R. IJbema" userId="a7e136abeee5cd69" providerId="LiveId" clId="{6F0479FF-B091-4862-815D-000ED6DCD787}" dt="2018-10-12T06:49:07.872" v="166" actId="121"/>
        <pc:sldMkLst>
          <pc:docMk/>
          <pc:sldMk cId="662982569" sldId="332"/>
        </pc:sldMkLst>
        <pc:spChg chg="mod">
          <ac:chgData name="R. IJbema" userId="a7e136abeee5cd69" providerId="LiveId" clId="{6F0479FF-B091-4862-815D-000ED6DCD787}" dt="2018-10-12T06:49:07.872" v="166" actId="121"/>
          <ac:spMkLst>
            <pc:docMk/>
            <pc:sldMk cId="662982569" sldId="332"/>
            <ac:spMk id="3" creationId="{00000000-0000-0000-0000-000000000000}"/>
          </ac:spMkLst>
        </pc:spChg>
      </pc:sldChg>
      <pc:sldChg chg="modSp add modNotesTx">
        <pc:chgData name="R. IJbema" userId="a7e136abeee5cd69" providerId="LiveId" clId="{6F0479FF-B091-4862-815D-000ED6DCD787}" dt="2018-10-12T06:49:48.319" v="179" actId="121"/>
        <pc:sldMkLst>
          <pc:docMk/>
          <pc:sldMk cId="4171793717" sldId="333"/>
        </pc:sldMkLst>
        <pc:spChg chg="mod">
          <ac:chgData name="R. IJbema" userId="a7e136abeee5cd69" providerId="LiveId" clId="{6F0479FF-B091-4862-815D-000ED6DCD787}" dt="2018-10-12T06:49:48.319" v="179" actId="121"/>
          <ac:spMkLst>
            <pc:docMk/>
            <pc:sldMk cId="4171793717" sldId="333"/>
            <ac:spMk id="3" creationId="{00000000-0000-0000-0000-000000000000}"/>
          </ac:spMkLst>
        </pc:spChg>
      </pc:sldChg>
      <pc:sldChg chg="modSp add modNotesTx">
        <pc:chgData name="R. IJbema" userId="a7e136abeee5cd69" providerId="LiveId" clId="{6F0479FF-B091-4862-815D-000ED6DCD787}" dt="2018-10-12T06:50:32.704" v="194" actId="20577"/>
        <pc:sldMkLst>
          <pc:docMk/>
          <pc:sldMk cId="4278441013" sldId="334"/>
        </pc:sldMkLst>
        <pc:spChg chg="mod">
          <ac:chgData name="R. IJbema" userId="a7e136abeee5cd69" providerId="LiveId" clId="{6F0479FF-B091-4862-815D-000ED6DCD787}" dt="2018-10-12T06:50:32.704" v="194" actId="20577"/>
          <ac:spMkLst>
            <pc:docMk/>
            <pc:sldMk cId="4278441013" sldId="334"/>
            <ac:spMk id="3" creationId="{00000000-0000-0000-0000-000000000000}"/>
          </ac:spMkLst>
        </pc:spChg>
      </pc:sldChg>
      <pc:sldChg chg="modSp add modNotesTx">
        <pc:chgData name="R. IJbema" userId="a7e136abeee5cd69" providerId="LiveId" clId="{6F0479FF-B091-4862-815D-000ED6DCD787}" dt="2018-10-12T06:51:12.849" v="207" actId="121"/>
        <pc:sldMkLst>
          <pc:docMk/>
          <pc:sldMk cId="1060099643" sldId="335"/>
        </pc:sldMkLst>
        <pc:spChg chg="mod">
          <ac:chgData name="R. IJbema" userId="a7e136abeee5cd69" providerId="LiveId" clId="{6F0479FF-B091-4862-815D-000ED6DCD787}" dt="2018-10-12T06:51:12.849" v="207" actId="121"/>
          <ac:spMkLst>
            <pc:docMk/>
            <pc:sldMk cId="1060099643" sldId="335"/>
            <ac:spMk id="3" creationId="{00000000-0000-0000-0000-000000000000}"/>
          </ac:spMkLst>
        </pc:spChg>
      </pc:sldChg>
      <pc:sldChg chg="modSp add ord modNotesTx">
        <pc:chgData name="R. IJbema" userId="a7e136abeee5cd69" providerId="LiveId" clId="{6F0479FF-B091-4862-815D-000ED6DCD787}" dt="2018-10-12T06:52:20.560" v="216" actId="6549"/>
        <pc:sldMkLst>
          <pc:docMk/>
          <pc:sldMk cId="3503770908" sldId="336"/>
        </pc:sldMkLst>
        <pc:spChg chg="mod">
          <ac:chgData name="R. IJbema" userId="a7e136abeee5cd69" providerId="LiveId" clId="{6F0479FF-B091-4862-815D-000ED6DCD787}" dt="2018-10-12T06:52:20.560" v="216" actId="6549"/>
          <ac:spMkLst>
            <pc:docMk/>
            <pc:sldMk cId="3503770908" sldId="336"/>
            <ac:spMk id="3" creationId="{00000000-0000-0000-0000-000000000000}"/>
          </ac:spMkLst>
        </pc:spChg>
      </pc:sldChg>
      <pc:sldChg chg="modSp add modNotesTx">
        <pc:chgData name="R. IJbema" userId="a7e136abeee5cd69" providerId="LiveId" clId="{6F0479FF-B091-4862-815D-000ED6DCD787}" dt="2018-10-12T06:53:11.628" v="224" actId="5793"/>
        <pc:sldMkLst>
          <pc:docMk/>
          <pc:sldMk cId="2404071756" sldId="337"/>
        </pc:sldMkLst>
        <pc:spChg chg="mod">
          <ac:chgData name="R. IJbema" userId="a7e136abeee5cd69" providerId="LiveId" clId="{6F0479FF-B091-4862-815D-000ED6DCD787}" dt="2018-10-12T06:53:11.628" v="224" actId="5793"/>
          <ac:spMkLst>
            <pc:docMk/>
            <pc:sldMk cId="2404071756" sldId="337"/>
            <ac:spMk id="3" creationId="{00000000-0000-0000-0000-000000000000}"/>
          </ac:spMkLst>
        </pc:spChg>
      </pc:sldChg>
      <pc:sldChg chg="modSp add ord modNotesTx">
        <pc:chgData name="R. IJbema" userId="a7e136abeee5cd69" providerId="LiveId" clId="{6F0479FF-B091-4862-815D-000ED6DCD787}" dt="2018-10-12T06:54:31.400" v="236" actId="6549"/>
        <pc:sldMkLst>
          <pc:docMk/>
          <pc:sldMk cId="1759479836" sldId="338"/>
        </pc:sldMkLst>
        <pc:spChg chg="mod">
          <ac:chgData name="R. IJbema" userId="a7e136abeee5cd69" providerId="LiveId" clId="{6F0479FF-B091-4862-815D-000ED6DCD787}" dt="2018-10-12T06:54:31.400" v="236" actId="6549"/>
          <ac:spMkLst>
            <pc:docMk/>
            <pc:sldMk cId="1759479836" sldId="338"/>
            <ac:spMk id="3" creationId="{00000000-0000-0000-0000-000000000000}"/>
          </ac:spMkLst>
        </pc:spChg>
      </pc:sldChg>
      <pc:sldChg chg="modSp add modNotesTx">
        <pc:chgData name="R. IJbema" userId="a7e136abeee5cd69" providerId="LiveId" clId="{6F0479FF-B091-4862-815D-000ED6DCD787}" dt="2018-10-12T06:56:15.409" v="249" actId="20577"/>
        <pc:sldMkLst>
          <pc:docMk/>
          <pc:sldMk cId="978516027" sldId="339"/>
        </pc:sldMkLst>
        <pc:spChg chg="mod">
          <ac:chgData name="R. IJbema" userId="a7e136abeee5cd69" providerId="LiveId" clId="{6F0479FF-B091-4862-815D-000ED6DCD787}" dt="2018-10-12T06:56:15.409" v="249" actId="20577"/>
          <ac:spMkLst>
            <pc:docMk/>
            <pc:sldMk cId="978516027" sldId="339"/>
            <ac:spMk id="3" creationId="{00000000-0000-0000-0000-000000000000}"/>
          </ac:spMkLst>
        </pc:spChg>
      </pc:sldChg>
      <pc:sldChg chg="modSp add modNotesTx">
        <pc:chgData name="R. IJbema" userId="a7e136abeee5cd69" providerId="LiveId" clId="{6F0479FF-B091-4862-815D-000ED6DCD787}" dt="2018-10-12T06:56:04.921" v="246" actId="20577"/>
        <pc:sldMkLst>
          <pc:docMk/>
          <pc:sldMk cId="1722067360" sldId="340"/>
        </pc:sldMkLst>
        <pc:spChg chg="mod">
          <ac:chgData name="R. IJbema" userId="a7e136abeee5cd69" providerId="LiveId" clId="{6F0479FF-B091-4862-815D-000ED6DCD787}" dt="2018-10-12T06:56:04.921" v="246" actId="20577"/>
          <ac:spMkLst>
            <pc:docMk/>
            <pc:sldMk cId="1722067360" sldId="340"/>
            <ac:spMk id="3" creationId="{00000000-0000-0000-0000-000000000000}"/>
          </ac:spMkLst>
        </pc:spChg>
      </pc:sldChg>
      <pc:sldChg chg="modSp add modNotesTx">
        <pc:chgData name="R. IJbema" userId="a7e136abeee5cd69" providerId="LiveId" clId="{6F0479FF-B091-4862-815D-000ED6DCD787}" dt="2018-10-12T06:56:47.159" v="255" actId="20577"/>
        <pc:sldMkLst>
          <pc:docMk/>
          <pc:sldMk cId="3984205937" sldId="341"/>
        </pc:sldMkLst>
        <pc:spChg chg="mod">
          <ac:chgData name="R. IJbema" userId="a7e136abeee5cd69" providerId="LiveId" clId="{6F0479FF-B091-4862-815D-000ED6DCD787}" dt="2018-10-12T06:56:38.741" v="254" actId="6549"/>
          <ac:spMkLst>
            <pc:docMk/>
            <pc:sldMk cId="3984205937" sldId="341"/>
            <ac:spMk id="3" creationId="{00000000-0000-0000-0000-000000000000}"/>
          </ac:spMkLst>
        </pc:spChg>
      </pc:sldChg>
      <pc:sldChg chg="add del">
        <pc:chgData name="R. IJbema" userId="a7e136abeee5cd69" providerId="LiveId" clId="{6F0479FF-B091-4862-815D-000ED6DCD787}" dt="2018-10-12T06:56:11.504" v="248"/>
        <pc:sldMkLst>
          <pc:docMk/>
          <pc:sldMk cId="2521932774" sldId="342"/>
        </pc:sldMkLst>
      </pc:sldChg>
      <pc:sldChg chg="add modNotesTx">
        <pc:chgData name="R. IJbema" userId="a7e136abeee5cd69" providerId="LiveId" clId="{6F0479FF-B091-4862-815D-000ED6DCD787}" dt="2018-10-12T06:56:31.078" v="252" actId="20577"/>
        <pc:sldMkLst>
          <pc:docMk/>
          <pc:sldMk cId="2912117721" sldId="34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940A8-228E-42F9-A45A-78A4E415DAD6}" type="datetimeFigureOut">
              <a:rPr lang="nl-NL" smtClean="0"/>
              <a:t>12-10-2018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1BC7C-CC16-49E6-B0D3-AF134E5F90B7}" type="slidenum">
              <a:rPr lang="nl-NL" smtClean="0"/>
              <a:t>‹nr.›</a:t>
            </a:fld>
            <a:endParaRPr lang="nl-NL"/>
          </a:p>
        </p:txBody>
      </p:sp>
    </p:spTree>
    <p:extLst>
      <p:ext uri="{BB962C8B-B14F-4D97-AF65-F5344CB8AC3E}">
        <p14:creationId xmlns:p14="http://schemas.microsoft.com/office/powerpoint/2010/main" val="237947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a:t>
            </a:fld>
            <a:endParaRPr lang="nl-NL"/>
          </a:p>
        </p:txBody>
      </p:sp>
    </p:spTree>
    <p:extLst>
      <p:ext uri="{BB962C8B-B14F-4D97-AF65-F5344CB8AC3E}">
        <p14:creationId xmlns:p14="http://schemas.microsoft.com/office/powerpoint/2010/main" val="1070673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10</a:t>
            </a:fld>
            <a:endParaRPr lang="nl-NL"/>
          </a:p>
        </p:txBody>
      </p:sp>
    </p:spTree>
    <p:extLst>
      <p:ext uri="{BB962C8B-B14F-4D97-AF65-F5344CB8AC3E}">
        <p14:creationId xmlns:p14="http://schemas.microsoft.com/office/powerpoint/2010/main" val="1195644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11</a:t>
            </a:fld>
            <a:endParaRPr lang="nl-NL"/>
          </a:p>
        </p:txBody>
      </p:sp>
    </p:spTree>
    <p:extLst>
      <p:ext uri="{BB962C8B-B14F-4D97-AF65-F5344CB8AC3E}">
        <p14:creationId xmlns:p14="http://schemas.microsoft.com/office/powerpoint/2010/main" val="1963332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12</a:t>
            </a:fld>
            <a:endParaRPr lang="nl-NL"/>
          </a:p>
        </p:txBody>
      </p:sp>
    </p:spTree>
    <p:extLst>
      <p:ext uri="{BB962C8B-B14F-4D97-AF65-F5344CB8AC3E}">
        <p14:creationId xmlns:p14="http://schemas.microsoft.com/office/powerpoint/2010/main" val="3722275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13</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13</a:t>
            </a:fld>
            <a:endParaRPr lang="nl-NL"/>
          </a:p>
        </p:txBody>
      </p:sp>
    </p:spTree>
    <p:extLst>
      <p:ext uri="{BB962C8B-B14F-4D97-AF65-F5344CB8AC3E}">
        <p14:creationId xmlns:p14="http://schemas.microsoft.com/office/powerpoint/2010/main" val="17925152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14</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14</a:t>
            </a:fld>
            <a:endParaRPr lang="nl-NL"/>
          </a:p>
        </p:txBody>
      </p:sp>
    </p:spTree>
    <p:extLst>
      <p:ext uri="{BB962C8B-B14F-4D97-AF65-F5344CB8AC3E}">
        <p14:creationId xmlns:p14="http://schemas.microsoft.com/office/powerpoint/2010/main" val="3499604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15</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15</a:t>
            </a:fld>
            <a:endParaRPr lang="nl-NL"/>
          </a:p>
        </p:txBody>
      </p:sp>
    </p:spTree>
    <p:extLst>
      <p:ext uri="{BB962C8B-B14F-4D97-AF65-F5344CB8AC3E}">
        <p14:creationId xmlns:p14="http://schemas.microsoft.com/office/powerpoint/2010/main" val="39032145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16</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16</a:t>
            </a:fld>
            <a:endParaRPr lang="nl-NL"/>
          </a:p>
        </p:txBody>
      </p:sp>
    </p:spTree>
    <p:extLst>
      <p:ext uri="{BB962C8B-B14F-4D97-AF65-F5344CB8AC3E}">
        <p14:creationId xmlns:p14="http://schemas.microsoft.com/office/powerpoint/2010/main" val="1646188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17</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17</a:t>
            </a:fld>
            <a:endParaRPr lang="nl-NL"/>
          </a:p>
        </p:txBody>
      </p:sp>
    </p:spTree>
    <p:extLst>
      <p:ext uri="{BB962C8B-B14F-4D97-AF65-F5344CB8AC3E}">
        <p14:creationId xmlns:p14="http://schemas.microsoft.com/office/powerpoint/2010/main" val="3847217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18</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18</a:t>
            </a:fld>
            <a:endParaRPr lang="nl-NL"/>
          </a:p>
        </p:txBody>
      </p:sp>
    </p:spTree>
    <p:extLst>
      <p:ext uri="{BB962C8B-B14F-4D97-AF65-F5344CB8AC3E}">
        <p14:creationId xmlns:p14="http://schemas.microsoft.com/office/powerpoint/2010/main" val="1142852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19</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19</a:t>
            </a:fld>
            <a:endParaRPr lang="nl-NL"/>
          </a:p>
        </p:txBody>
      </p:sp>
    </p:spTree>
    <p:extLst>
      <p:ext uri="{BB962C8B-B14F-4D97-AF65-F5344CB8AC3E}">
        <p14:creationId xmlns:p14="http://schemas.microsoft.com/office/powerpoint/2010/main" val="3937938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a:t>
            </a:fld>
            <a:endParaRPr lang="nl-NL"/>
          </a:p>
        </p:txBody>
      </p:sp>
    </p:spTree>
    <p:extLst>
      <p:ext uri="{BB962C8B-B14F-4D97-AF65-F5344CB8AC3E}">
        <p14:creationId xmlns:p14="http://schemas.microsoft.com/office/powerpoint/2010/main" val="41624606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20</a:t>
            </a:fld>
            <a:endParaRPr lang="nl-NL"/>
          </a:p>
        </p:txBody>
      </p:sp>
    </p:spTree>
    <p:extLst>
      <p:ext uri="{BB962C8B-B14F-4D97-AF65-F5344CB8AC3E}">
        <p14:creationId xmlns:p14="http://schemas.microsoft.com/office/powerpoint/2010/main" val="1160682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21</a:t>
            </a:fld>
            <a:endParaRPr lang="nl-NL"/>
          </a:p>
        </p:txBody>
      </p:sp>
    </p:spTree>
    <p:extLst>
      <p:ext uri="{BB962C8B-B14F-4D97-AF65-F5344CB8AC3E}">
        <p14:creationId xmlns:p14="http://schemas.microsoft.com/office/powerpoint/2010/main" val="8610418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22</a:t>
            </a:fld>
            <a:endParaRPr lang="nl-NL"/>
          </a:p>
        </p:txBody>
      </p:sp>
    </p:spTree>
    <p:extLst>
      <p:ext uri="{BB962C8B-B14F-4D97-AF65-F5344CB8AC3E}">
        <p14:creationId xmlns:p14="http://schemas.microsoft.com/office/powerpoint/2010/main" val="37425217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23</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23</a:t>
            </a:fld>
            <a:endParaRPr lang="nl-NL"/>
          </a:p>
        </p:txBody>
      </p:sp>
    </p:spTree>
    <p:extLst>
      <p:ext uri="{BB962C8B-B14F-4D97-AF65-F5344CB8AC3E}">
        <p14:creationId xmlns:p14="http://schemas.microsoft.com/office/powerpoint/2010/main" val="5194083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24</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24</a:t>
            </a:fld>
            <a:endParaRPr lang="nl-NL"/>
          </a:p>
        </p:txBody>
      </p:sp>
    </p:spTree>
    <p:extLst>
      <p:ext uri="{BB962C8B-B14F-4D97-AF65-F5344CB8AC3E}">
        <p14:creationId xmlns:p14="http://schemas.microsoft.com/office/powerpoint/2010/main" val="7725987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25</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25</a:t>
            </a:fld>
            <a:endParaRPr lang="nl-NL"/>
          </a:p>
        </p:txBody>
      </p:sp>
    </p:spTree>
    <p:extLst>
      <p:ext uri="{BB962C8B-B14F-4D97-AF65-F5344CB8AC3E}">
        <p14:creationId xmlns:p14="http://schemas.microsoft.com/office/powerpoint/2010/main" val="32210342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26</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26</a:t>
            </a:fld>
            <a:endParaRPr lang="nl-NL"/>
          </a:p>
        </p:txBody>
      </p:sp>
    </p:spTree>
    <p:extLst>
      <p:ext uri="{BB962C8B-B14F-4D97-AF65-F5344CB8AC3E}">
        <p14:creationId xmlns:p14="http://schemas.microsoft.com/office/powerpoint/2010/main" val="17087938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27</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27</a:t>
            </a:fld>
            <a:endParaRPr lang="nl-NL"/>
          </a:p>
        </p:txBody>
      </p:sp>
    </p:spTree>
    <p:extLst>
      <p:ext uri="{BB962C8B-B14F-4D97-AF65-F5344CB8AC3E}">
        <p14:creationId xmlns:p14="http://schemas.microsoft.com/office/powerpoint/2010/main" val="7514355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28</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28</a:t>
            </a:fld>
            <a:endParaRPr lang="nl-NL"/>
          </a:p>
        </p:txBody>
      </p:sp>
    </p:spTree>
    <p:extLst>
      <p:ext uri="{BB962C8B-B14F-4D97-AF65-F5344CB8AC3E}">
        <p14:creationId xmlns:p14="http://schemas.microsoft.com/office/powerpoint/2010/main" val="9134356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29</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29</a:t>
            </a:fld>
            <a:endParaRPr lang="nl-NL"/>
          </a:p>
        </p:txBody>
      </p:sp>
    </p:spTree>
    <p:extLst>
      <p:ext uri="{BB962C8B-B14F-4D97-AF65-F5344CB8AC3E}">
        <p14:creationId xmlns:p14="http://schemas.microsoft.com/office/powerpoint/2010/main" val="553823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3</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a:t>
            </a:fld>
            <a:endParaRPr lang="nl-NL"/>
          </a:p>
        </p:txBody>
      </p:sp>
    </p:spTree>
    <p:extLst>
      <p:ext uri="{BB962C8B-B14F-4D97-AF65-F5344CB8AC3E}">
        <p14:creationId xmlns:p14="http://schemas.microsoft.com/office/powerpoint/2010/main" val="21068501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30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30</a:t>
            </a:fld>
            <a:endParaRPr lang="nl-NL"/>
          </a:p>
        </p:txBody>
      </p:sp>
    </p:spTree>
    <p:extLst>
      <p:ext uri="{BB962C8B-B14F-4D97-AF65-F5344CB8AC3E}">
        <p14:creationId xmlns:p14="http://schemas.microsoft.com/office/powerpoint/2010/main" val="4182616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31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31</a:t>
            </a:fld>
            <a:endParaRPr lang="nl-NL"/>
          </a:p>
        </p:txBody>
      </p:sp>
    </p:spTree>
    <p:extLst>
      <p:ext uri="{BB962C8B-B14F-4D97-AF65-F5344CB8AC3E}">
        <p14:creationId xmlns:p14="http://schemas.microsoft.com/office/powerpoint/2010/main" val="6221606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32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32</a:t>
            </a:fld>
            <a:endParaRPr lang="nl-NL"/>
          </a:p>
        </p:txBody>
      </p:sp>
    </p:spTree>
    <p:extLst>
      <p:ext uri="{BB962C8B-B14F-4D97-AF65-F5344CB8AC3E}">
        <p14:creationId xmlns:p14="http://schemas.microsoft.com/office/powerpoint/2010/main" val="6897960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33</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33</a:t>
            </a:fld>
            <a:endParaRPr lang="nl-NL"/>
          </a:p>
        </p:txBody>
      </p:sp>
    </p:spTree>
    <p:extLst>
      <p:ext uri="{BB962C8B-B14F-4D97-AF65-F5344CB8AC3E}">
        <p14:creationId xmlns:p14="http://schemas.microsoft.com/office/powerpoint/2010/main" val="25442834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34</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34</a:t>
            </a:fld>
            <a:endParaRPr lang="nl-NL"/>
          </a:p>
        </p:txBody>
      </p:sp>
    </p:spTree>
    <p:extLst>
      <p:ext uri="{BB962C8B-B14F-4D97-AF65-F5344CB8AC3E}">
        <p14:creationId xmlns:p14="http://schemas.microsoft.com/office/powerpoint/2010/main" val="42413285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35</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35</a:t>
            </a:fld>
            <a:endParaRPr lang="nl-NL"/>
          </a:p>
        </p:txBody>
      </p:sp>
    </p:spTree>
    <p:extLst>
      <p:ext uri="{BB962C8B-B14F-4D97-AF65-F5344CB8AC3E}">
        <p14:creationId xmlns:p14="http://schemas.microsoft.com/office/powerpoint/2010/main" val="38194372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36</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36</a:t>
            </a:fld>
            <a:endParaRPr lang="nl-NL"/>
          </a:p>
        </p:txBody>
      </p:sp>
    </p:spTree>
    <p:extLst>
      <p:ext uri="{BB962C8B-B14F-4D97-AF65-F5344CB8AC3E}">
        <p14:creationId xmlns:p14="http://schemas.microsoft.com/office/powerpoint/2010/main" val="1203584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4</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4</a:t>
            </a:fld>
            <a:endParaRPr lang="nl-NL"/>
          </a:p>
        </p:txBody>
      </p:sp>
    </p:spTree>
    <p:extLst>
      <p:ext uri="{BB962C8B-B14F-4D97-AF65-F5344CB8AC3E}">
        <p14:creationId xmlns:p14="http://schemas.microsoft.com/office/powerpoint/2010/main" val="887081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5</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5</a:t>
            </a:fld>
            <a:endParaRPr lang="nl-NL"/>
          </a:p>
        </p:txBody>
      </p:sp>
    </p:spTree>
    <p:extLst>
      <p:ext uri="{BB962C8B-B14F-4D97-AF65-F5344CB8AC3E}">
        <p14:creationId xmlns:p14="http://schemas.microsoft.com/office/powerpoint/2010/main" val="537874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6</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6</a:t>
            </a:fld>
            <a:endParaRPr lang="nl-NL"/>
          </a:p>
        </p:txBody>
      </p:sp>
    </p:spTree>
    <p:extLst>
      <p:ext uri="{BB962C8B-B14F-4D97-AF65-F5344CB8AC3E}">
        <p14:creationId xmlns:p14="http://schemas.microsoft.com/office/powerpoint/2010/main" val="1502267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7</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7</a:t>
            </a:fld>
            <a:endParaRPr lang="nl-NL"/>
          </a:p>
        </p:txBody>
      </p:sp>
    </p:spTree>
    <p:extLst>
      <p:ext uri="{BB962C8B-B14F-4D97-AF65-F5344CB8AC3E}">
        <p14:creationId xmlns:p14="http://schemas.microsoft.com/office/powerpoint/2010/main" val="831995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8</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8</a:t>
            </a:fld>
            <a:endParaRPr lang="nl-NL"/>
          </a:p>
        </p:txBody>
      </p:sp>
    </p:spTree>
    <p:extLst>
      <p:ext uri="{BB962C8B-B14F-4D97-AF65-F5344CB8AC3E}">
        <p14:creationId xmlns:p14="http://schemas.microsoft.com/office/powerpoint/2010/main" val="3575813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9</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9</a:t>
            </a:fld>
            <a:endParaRPr lang="nl-NL"/>
          </a:p>
        </p:txBody>
      </p:sp>
    </p:spTree>
    <p:extLst>
      <p:ext uri="{BB962C8B-B14F-4D97-AF65-F5344CB8AC3E}">
        <p14:creationId xmlns:p14="http://schemas.microsoft.com/office/powerpoint/2010/main" val="496497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12-10-2018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12-10-2018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12-10-2018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12-10-2018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613254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12-10-2018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562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12-10-2018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07542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12-10-2018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840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12-10-2018</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55540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12-10-2018</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45181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12-10-2018</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79826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12-10-2018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793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12-10-2018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12-10-2018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093386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12-10-2018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273782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12-10-2018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0375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12-10-2018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003761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12-10-2018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8146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12-10-2018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38636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12-10-2018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66997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12-10-2018</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6832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12-10-2018</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290269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12-10-2018</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16542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12-10-2018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12-10-2018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24742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12-10-2018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0891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12-10-2018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588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12-10-2018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759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12-10-2018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12-10-2018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12-10-2018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12-10-2018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12-10-2018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12-10-2018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12-10-2018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12-10-2018</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855019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12-10-2018</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585809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563794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‘Zet uw zinnen niet op het huis van een ander…’</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samenvatting van de wet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(huis = heel je leven)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 verdieping van de wet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zelfs foute begeerten zijn 	strafbaar</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-zegt v/a 113</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-zegt Paulus in Romeinen 13</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-zegt Christus zelf</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401017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Het grootse gebod in de wet is: heb de Heer, uw God, lief met heel uw	hart en met heel uw ziel en met heel uw verstand. Dat is het grote en eerste gebod.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Het tweede is daaraan gelijk: heb uw naaste lief als uzelf. Deze twee geboden zijn de grondslag van alles wat in de Wet en 	de profeten staat. </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Matteüs 22, 36-40</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209582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175101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Jakobus</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233410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Waar komt al die strijd, waar komen al die conflicten bij u toch uit voort? </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Jakobus 4, 1</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132742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Waar komt al die strijd, waar komen al die conflicten bij u toch uit voort?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Komt het niet uit de hartstochten die strijd leveren in uw binnenste? U verlangt naar iets, maar u krijgt het niet. U bent jaloers en moordlustig, maar bereikt uw doel niet. … En als u bidt ontvangt u niet: u wilt alleen uw eigen hartstochten bevredigen.</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Jakobus 4, 1</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606129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Jakobus: het 10</a:t>
            </a:r>
            <a:r>
              <a:rPr lang="nl-NL" sz="12800" baseline="30000" dirty="0">
                <a:solidFill>
                  <a:prstClr val="white"/>
                </a:solidFill>
                <a:latin typeface="Verdana" pitchFamily="34" charset="0"/>
                <a:ea typeface="Verdana" pitchFamily="34" charset="0"/>
                <a:cs typeface="Verdana" pitchFamily="34" charset="0"/>
              </a:rPr>
              <a:t>de</a:t>
            </a:r>
            <a:r>
              <a:rPr lang="nl-NL" sz="12800" dirty="0">
                <a:solidFill>
                  <a:prstClr val="white"/>
                </a:solidFill>
                <a:latin typeface="Verdana" pitchFamily="34" charset="0"/>
                <a:ea typeface="Verdana" pitchFamily="34" charset="0"/>
                <a:cs typeface="Verdana" pitchFamily="34" charset="0"/>
              </a:rPr>
              <a:t> gebod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51510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Jakobus: het 10</a:t>
            </a:r>
            <a:r>
              <a:rPr lang="nl-NL" sz="12800" baseline="30000" dirty="0">
                <a:solidFill>
                  <a:prstClr val="white"/>
                </a:solidFill>
                <a:latin typeface="Verdana" pitchFamily="34" charset="0"/>
                <a:ea typeface="Verdana" pitchFamily="34" charset="0"/>
                <a:cs typeface="Verdana" pitchFamily="34" charset="0"/>
              </a:rPr>
              <a:t>de</a:t>
            </a:r>
            <a:r>
              <a:rPr lang="nl-NL" sz="12800" dirty="0">
                <a:solidFill>
                  <a:prstClr val="white"/>
                </a:solidFill>
                <a:latin typeface="Verdana" pitchFamily="34" charset="0"/>
                <a:ea typeface="Verdana" pitchFamily="34" charset="0"/>
                <a:cs typeface="Verdana" pitchFamily="34" charset="0"/>
              </a:rPr>
              <a:t> gebod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en het karakter van God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520455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Hij die ons het leven gaf, maakt er vurig aanspraak op. </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Jakobus 4, 5</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341234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Jakobus: het 10</a:t>
            </a:r>
            <a:r>
              <a:rPr lang="nl-NL" sz="12800" baseline="30000" dirty="0">
                <a:solidFill>
                  <a:prstClr val="white"/>
                </a:solidFill>
                <a:latin typeface="Verdana" pitchFamily="34" charset="0"/>
                <a:ea typeface="Verdana" pitchFamily="34" charset="0"/>
                <a:cs typeface="Verdana" pitchFamily="34" charset="0"/>
              </a:rPr>
              <a:t>de</a:t>
            </a:r>
            <a:r>
              <a:rPr lang="nl-NL" sz="12800" dirty="0">
                <a:solidFill>
                  <a:prstClr val="white"/>
                </a:solidFill>
                <a:latin typeface="Verdana" pitchFamily="34" charset="0"/>
                <a:ea typeface="Verdana" pitchFamily="34" charset="0"/>
                <a:cs typeface="Verdana" pitchFamily="34" charset="0"/>
              </a:rPr>
              <a:t> gebod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en het karakter van God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God zet zijn zinnen op ons</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512172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‘Zet uw zinnen niet op het huis van een ander…’</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992755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Jakobus: het 10</a:t>
            </a:r>
            <a:r>
              <a:rPr lang="nl-NL" sz="12800" baseline="30000" dirty="0">
                <a:solidFill>
                  <a:prstClr val="white"/>
                </a:solidFill>
                <a:latin typeface="Verdana" pitchFamily="34" charset="0"/>
                <a:ea typeface="Verdana" pitchFamily="34" charset="0"/>
                <a:cs typeface="Verdana" pitchFamily="34" charset="0"/>
              </a:rPr>
              <a:t>de</a:t>
            </a:r>
            <a:r>
              <a:rPr lang="nl-NL" sz="12800" dirty="0">
                <a:solidFill>
                  <a:prstClr val="white"/>
                </a:solidFill>
                <a:latin typeface="Verdana" pitchFamily="34" charset="0"/>
                <a:ea typeface="Verdana" pitchFamily="34" charset="0"/>
                <a:cs typeface="Verdana" pitchFamily="34" charset="0"/>
              </a:rPr>
              <a:t> gebod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en het karakter van God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God zet zijn zinnen op ons</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zet jij dan je zinnen op God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490218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Beseft u dan niet dat vriendschap met de wereld vijandschap jegens God betekent? Wie bevriend wil zijn met de wereld, maakt zich tot vijand van God.</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Jakobus 4, 4</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180453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Beseft u dan niet dat vriendschap met de wereld vijandschap jegens God betekent? Wie bevriend wil zijn met de wereld, maakt zich tot vijand van God.</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Jakobus 4, 4</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83651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Jakobus: het 10</a:t>
            </a:r>
            <a:r>
              <a:rPr lang="nl-NL" sz="12800" baseline="30000" dirty="0">
                <a:solidFill>
                  <a:prstClr val="white"/>
                </a:solidFill>
                <a:latin typeface="Verdana" pitchFamily="34" charset="0"/>
                <a:ea typeface="Verdana" pitchFamily="34" charset="0"/>
                <a:cs typeface="Verdana" pitchFamily="34" charset="0"/>
              </a:rPr>
              <a:t>de</a:t>
            </a:r>
            <a:r>
              <a:rPr lang="nl-NL" sz="12800" dirty="0">
                <a:solidFill>
                  <a:prstClr val="white"/>
                </a:solidFill>
                <a:latin typeface="Verdana" pitchFamily="34" charset="0"/>
                <a:ea typeface="Verdana" pitchFamily="34" charset="0"/>
                <a:cs typeface="Verdana" pitchFamily="34" charset="0"/>
              </a:rPr>
              <a:t> gebod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en het karakter van God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God zet zijn zinnen op ons</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zet jij dan je zinnen op God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niet op van alles om je heen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829783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Denk toch niet dat dit loze woorden zijn in de Schrift: ‘Hij die ons het leven gaf, maakt er vurig aanspraak op </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Jakobus 4, 5</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184318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Vereer naast mij geen andere goden.</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Exodus 20, 3</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662982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…want jullie mogen niet voor een andere god neerknielen. De Heer, de Afgunstige, duldt immers geen andere goden naast zich. </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Exodus 34, 14</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171793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Verberg uw gelaat en zij bezwijken van angst, ontneem hun de adem en het is met hen gedaan, dan keren zij terug tot het stof dat zij waren. Zend uw adem en zij worden geschapen, zo geeft u de aarde een nieuw gelaat. </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Psalm  104, 29-30</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278441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heb je slechts een ogenblik verlaten, maar met open armen zal ik je weer ontvangen. … Al zouden de bergen wijken en de heuvels wankelen, mijn liefde zal nooit meer van jou wijken en mijn vredesverbond is onwankelbaar – zegt de Heer, die zich over je ontfermt. </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Jesaja 54, 7.10</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060099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Denk toch niet dat dit loze woorden zijn in de Schrift: ‘Hij die ons het leven gaf, maakt er vurig aanspraak op </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Jakobus 4, 5</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331789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‘Zet uw zinnen niet op het huis van een ander…’</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samenvatting van de wet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4465067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Jakobus: het 10</a:t>
            </a:r>
            <a:r>
              <a:rPr lang="nl-NL" sz="12800" baseline="30000" dirty="0">
                <a:solidFill>
                  <a:prstClr val="white"/>
                </a:solidFill>
                <a:latin typeface="Verdana" pitchFamily="34" charset="0"/>
                <a:ea typeface="Verdana" pitchFamily="34" charset="0"/>
                <a:cs typeface="Verdana" pitchFamily="34" charset="0"/>
              </a:rPr>
              <a:t>de</a:t>
            </a:r>
            <a:r>
              <a:rPr lang="nl-NL" sz="12800" dirty="0">
                <a:solidFill>
                  <a:prstClr val="white"/>
                </a:solidFill>
                <a:latin typeface="Verdana" pitchFamily="34" charset="0"/>
                <a:ea typeface="Verdana" pitchFamily="34" charset="0"/>
                <a:cs typeface="Verdana" pitchFamily="34" charset="0"/>
              </a:rPr>
              <a:t> gebod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en het karakter van God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God zet zijn zinnen op ons</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zet jij dan je zinnen op God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niet op van alles om je heen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-daarvan spreekt heel de bijbel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5037709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Jakobus: het 10</a:t>
            </a:r>
            <a:r>
              <a:rPr lang="nl-NL" sz="12800" baseline="30000" dirty="0">
                <a:solidFill>
                  <a:prstClr val="white"/>
                </a:solidFill>
                <a:latin typeface="Verdana" pitchFamily="34" charset="0"/>
                <a:ea typeface="Verdana" pitchFamily="34" charset="0"/>
                <a:cs typeface="Verdana" pitchFamily="34" charset="0"/>
              </a:rPr>
              <a:t>de</a:t>
            </a:r>
            <a:r>
              <a:rPr lang="nl-NL" sz="12800" dirty="0">
                <a:solidFill>
                  <a:prstClr val="white"/>
                </a:solidFill>
                <a:latin typeface="Verdana" pitchFamily="34" charset="0"/>
                <a:ea typeface="Verdana" pitchFamily="34" charset="0"/>
                <a:cs typeface="Verdana" pitchFamily="34" charset="0"/>
              </a:rPr>
              <a:t> gebod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en het karakter van God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God zet zijn zinnen op ons</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zet jij dan je zinnen op God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niet op van alles om je heen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-daarvan spreekt heel de bijbel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4040717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Christus</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759479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Christus</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Jezus’ begeren = Gods begeren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9785160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Christus</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Jezus’ begeren // Gods begeren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7220673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Christus</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zijn begeren // Gods begeren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‘Hier ben ik, om uw wil te doen’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9842059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Christus</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Jezus’ begeren // Gods begeren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‘Hier ben ik, om uw wil te doen’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-laat zijn Geest jouw verlangen richten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912117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‘Zet uw zinnen niet op het huis van een ander…’</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samenvatting van de wet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(huis = heel je leven)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18841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‘Zet uw zinnen niet op het huis van een ander…’</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samenvatting van de wet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(huis = heel je leven)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 verdieping van de wet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98000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‘Zet uw zinnen niet op het huis van een ander…’</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samenvatting van de wet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(huis = heel je leven)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 verdieping van de wet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zelfs foute begeerten zijn 	strafbaar</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263642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‘Zet uw zinnen niet op het huis van een ander…’</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samenvatting van de wet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(huis = heel je leven)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 verdieping van de wet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zelfs foute begeerten zijn 	strafbaar</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-zegt v/a 113</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145968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‘Zet uw zinnen niet op het huis van een ander…’</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samenvatting van de wet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(huis = heel je leven)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 verdieping van de wet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zelfs foute begeerten zijn 	strafbaar</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-zegt v/a 113</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-zegt Paulus in Romeinen 13</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947173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Wees elkaar niets schuldig, behalve liefde, want wie de ander liefheeft, heeft de gehele wet vervuld.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Want: ‘Pleeg geen overspel, pleeg geen moord, steel niet, zet uw zinnen niet op wat van een ander is’ – deze en alle andere geboden worden samengevat in deze ene uitspraak: ‘Heb uw naaste lief als uzelf.’ </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Romeinen 13, 8-9</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28271532"/>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667</TotalTime>
  <Words>818</Words>
  <Application>Microsoft Office PowerPoint</Application>
  <PresentationFormat>Diavoorstelling (4:3)</PresentationFormat>
  <Paragraphs>638</Paragraphs>
  <Slides>36</Slides>
  <Notes>36</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36</vt:i4>
      </vt:variant>
    </vt:vector>
  </HeadingPairs>
  <TitlesOfParts>
    <vt:vector size="42" baseType="lpstr">
      <vt:lpstr>Arial</vt:lpstr>
      <vt:lpstr>Calibri</vt:lpstr>
      <vt:lpstr>Verdana</vt:lpstr>
      <vt:lpstr>Office-thema</vt:lpstr>
      <vt:lpstr>9. Afsluiting</vt:lpstr>
      <vt:lpstr>1_9. Afsluiting</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R. IJbema</cp:lastModifiedBy>
  <cp:revision>58</cp:revision>
  <dcterms:created xsi:type="dcterms:W3CDTF">2011-01-12T19:49:53Z</dcterms:created>
  <dcterms:modified xsi:type="dcterms:W3CDTF">2018-10-12T08:49:56Z</dcterms:modified>
</cp:coreProperties>
</file>