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8"/>
  </p:notesMasterIdLst>
  <p:sldIdLst>
    <p:sldId id="307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08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microsoft.com/office/2016/11/relationships/changesInfo" Target="changesInfos/changesInfo1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. IJbema" userId="a7e136abeee5cd69" providerId="LiveId" clId="{6F0479FF-B091-4862-815D-000ED6DCD787}"/>
    <pc:docChg chg="undo custSel addSld delSld modSld sldOrd">
      <pc:chgData name="R. IJbema" userId="a7e136abeee5cd69" providerId="LiveId" clId="{6F0479FF-B091-4862-815D-000ED6DCD787}" dt="2018-10-06T11:31:34.303" v="384" actId="20577"/>
      <pc:docMkLst>
        <pc:docMk/>
      </pc:docMkLst>
      <pc:sldChg chg="modSp">
        <pc:chgData name="R. IJbema" userId="a7e136abeee5cd69" providerId="LiveId" clId="{6F0479FF-B091-4862-815D-000ED6DCD787}" dt="2018-10-06T11:12:34.219" v="20" actId="20577"/>
        <pc:sldMkLst>
          <pc:docMk/>
          <pc:sldMk cId="1563794859" sldId="307"/>
        </pc:sldMkLst>
        <pc:spChg chg="mod">
          <ac:chgData name="R. IJbema" userId="a7e136abeee5cd69" providerId="LiveId" clId="{6F0479FF-B091-4862-815D-000ED6DCD787}" dt="2018-10-06T11:12:34.219" v="20" actId="20577"/>
          <ac:spMkLst>
            <pc:docMk/>
            <pc:sldMk cId="1563794859" sldId="307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6F0479FF-B091-4862-815D-000ED6DCD787}" dt="2018-10-06T11:14:20.176" v="65" actId="20577"/>
        <pc:sldMkLst>
          <pc:docMk/>
          <pc:sldMk cId="2374821619" sldId="309"/>
        </pc:sldMkLst>
        <pc:spChg chg="mod">
          <ac:chgData name="R. IJbema" userId="a7e136abeee5cd69" providerId="LiveId" clId="{6F0479FF-B091-4862-815D-000ED6DCD787}" dt="2018-10-06T11:13:05.464" v="63" actId="313"/>
          <ac:spMkLst>
            <pc:docMk/>
            <pc:sldMk cId="2374821619" sldId="309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6F0479FF-B091-4862-815D-000ED6DCD787}" dt="2018-10-06T11:14:41.986" v="106" actId="20577"/>
        <pc:sldMkLst>
          <pc:docMk/>
          <pc:sldMk cId="1758858796" sldId="310"/>
        </pc:sldMkLst>
        <pc:spChg chg="mod">
          <ac:chgData name="R. IJbema" userId="a7e136abeee5cd69" providerId="LiveId" clId="{6F0479FF-B091-4862-815D-000ED6DCD787}" dt="2018-10-06T11:14:41.986" v="106" actId="20577"/>
          <ac:spMkLst>
            <pc:docMk/>
            <pc:sldMk cId="1758858796" sldId="310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6F0479FF-B091-4862-815D-000ED6DCD787}" dt="2018-10-06T11:16:49.147" v="124" actId="20577"/>
        <pc:sldMkLst>
          <pc:docMk/>
          <pc:sldMk cId="2862722179" sldId="311"/>
        </pc:sldMkLst>
        <pc:spChg chg="mod">
          <ac:chgData name="R. IJbema" userId="a7e136abeee5cd69" providerId="LiveId" clId="{6F0479FF-B091-4862-815D-000ED6DCD787}" dt="2018-10-06T11:15:55.252" v="123" actId="5793"/>
          <ac:spMkLst>
            <pc:docMk/>
            <pc:sldMk cId="2862722179" sldId="311"/>
            <ac:spMk id="3" creationId="{00000000-0000-0000-0000-000000000000}"/>
          </ac:spMkLst>
        </pc:spChg>
      </pc:sldChg>
      <pc:sldChg chg="modSp add del modNotesTx">
        <pc:chgData name="R. IJbema" userId="a7e136abeee5cd69" providerId="LiveId" clId="{6F0479FF-B091-4862-815D-000ED6DCD787}" dt="2018-10-06T11:18:39.509" v="179" actId="2696"/>
        <pc:sldMkLst>
          <pc:docMk/>
          <pc:sldMk cId="2260660469" sldId="312"/>
        </pc:sldMkLst>
        <pc:spChg chg="mod">
          <ac:chgData name="R. IJbema" userId="a7e136abeee5cd69" providerId="LiveId" clId="{6F0479FF-B091-4862-815D-000ED6DCD787}" dt="2018-10-06T11:17:14.334" v="173" actId="20577"/>
          <ac:spMkLst>
            <pc:docMk/>
            <pc:sldMk cId="2260660469" sldId="312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6F0479FF-B091-4862-815D-000ED6DCD787}" dt="2018-10-06T11:19:00.094" v="221" actId="20577"/>
        <pc:sldMkLst>
          <pc:docMk/>
          <pc:sldMk cId="1593203513" sldId="313"/>
        </pc:sldMkLst>
        <pc:spChg chg="mod">
          <ac:chgData name="R. IJbema" userId="a7e136abeee5cd69" providerId="LiveId" clId="{6F0479FF-B091-4862-815D-000ED6DCD787}" dt="2018-10-06T11:19:00.094" v="221" actId="20577"/>
          <ac:spMkLst>
            <pc:docMk/>
            <pc:sldMk cId="1593203513" sldId="313"/>
            <ac:spMk id="3" creationId="{00000000-0000-0000-0000-000000000000}"/>
          </ac:spMkLst>
        </pc:spChg>
      </pc:sldChg>
      <pc:sldChg chg="addSp modSp add ord modNotesTx">
        <pc:chgData name="R. IJbema" userId="a7e136abeee5cd69" providerId="LiveId" clId="{6F0479FF-B091-4862-815D-000ED6DCD787}" dt="2018-10-06T11:22:36.372" v="232" actId="20577"/>
        <pc:sldMkLst>
          <pc:docMk/>
          <pc:sldMk cId="339372592" sldId="314"/>
        </pc:sldMkLst>
        <pc:picChg chg="add mod">
          <ac:chgData name="R. IJbema" userId="a7e136abeee5cd69" providerId="LiveId" clId="{6F0479FF-B091-4862-815D-000ED6DCD787}" dt="2018-10-06T11:22:23.145" v="230" actId="1076"/>
          <ac:picMkLst>
            <pc:docMk/>
            <pc:sldMk cId="339372592" sldId="314"/>
            <ac:picMk id="4" creationId="{CED3E3B7-C40B-48A9-B444-9A2F396ECCB0}"/>
          </ac:picMkLst>
        </pc:picChg>
      </pc:sldChg>
      <pc:sldChg chg="modSp add modNotesTx">
        <pc:chgData name="R. IJbema" userId="a7e136abeee5cd69" providerId="LiveId" clId="{6F0479FF-B091-4862-815D-000ED6DCD787}" dt="2018-10-06T11:27:37.151" v="286" actId="20577"/>
        <pc:sldMkLst>
          <pc:docMk/>
          <pc:sldMk cId="2019704422" sldId="315"/>
        </pc:sldMkLst>
        <pc:spChg chg="mod">
          <ac:chgData name="R. IJbema" userId="a7e136abeee5cd69" providerId="LiveId" clId="{6F0479FF-B091-4862-815D-000ED6DCD787}" dt="2018-10-06T11:27:37.151" v="286" actId="20577"/>
          <ac:spMkLst>
            <pc:docMk/>
            <pc:sldMk cId="2019704422" sldId="315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6F0479FF-B091-4862-815D-000ED6DCD787}" dt="2018-10-06T11:28:35.077" v="313" actId="114"/>
        <pc:sldMkLst>
          <pc:docMk/>
          <pc:sldMk cId="3870948581" sldId="316"/>
        </pc:sldMkLst>
        <pc:spChg chg="mod">
          <ac:chgData name="R. IJbema" userId="a7e136abeee5cd69" providerId="LiveId" clId="{6F0479FF-B091-4862-815D-000ED6DCD787}" dt="2018-10-06T11:28:35.077" v="313" actId="114"/>
          <ac:spMkLst>
            <pc:docMk/>
            <pc:sldMk cId="3870948581" sldId="316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6F0479FF-B091-4862-815D-000ED6DCD787}" dt="2018-10-06T11:29:26.153" v="339" actId="20577"/>
        <pc:sldMkLst>
          <pc:docMk/>
          <pc:sldMk cId="1975406604" sldId="317"/>
        </pc:sldMkLst>
        <pc:spChg chg="mod">
          <ac:chgData name="R. IJbema" userId="a7e136abeee5cd69" providerId="LiveId" clId="{6F0479FF-B091-4862-815D-000ED6DCD787}" dt="2018-10-06T11:29:26.153" v="339" actId="20577"/>
          <ac:spMkLst>
            <pc:docMk/>
            <pc:sldMk cId="1975406604" sldId="317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6F0479FF-B091-4862-815D-000ED6DCD787}" dt="2018-10-06T11:30:14.556" v="363" actId="20577"/>
        <pc:sldMkLst>
          <pc:docMk/>
          <pc:sldMk cId="1778502712" sldId="318"/>
        </pc:sldMkLst>
        <pc:spChg chg="mod">
          <ac:chgData name="R. IJbema" userId="a7e136abeee5cd69" providerId="LiveId" clId="{6F0479FF-B091-4862-815D-000ED6DCD787}" dt="2018-10-06T11:30:14.556" v="363" actId="20577"/>
          <ac:spMkLst>
            <pc:docMk/>
            <pc:sldMk cId="1778502712" sldId="318"/>
            <ac:spMk id="3" creationId="{00000000-0000-0000-0000-000000000000}"/>
          </ac:spMkLst>
        </pc:spChg>
      </pc:sldChg>
      <pc:sldChg chg="add ord modNotesTx">
        <pc:chgData name="R. IJbema" userId="a7e136abeee5cd69" providerId="LiveId" clId="{6F0479FF-B091-4862-815D-000ED6DCD787}" dt="2018-10-06T11:30:54.094" v="366" actId="20577"/>
        <pc:sldMkLst>
          <pc:docMk/>
          <pc:sldMk cId="2684506316" sldId="319"/>
        </pc:sldMkLst>
      </pc:sldChg>
      <pc:sldChg chg="modSp add modNotesTx">
        <pc:chgData name="R. IJbema" userId="a7e136abeee5cd69" providerId="LiveId" clId="{6F0479FF-B091-4862-815D-000ED6DCD787}" dt="2018-10-06T11:31:34.303" v="384" actId="20577"/>
        <pc:sldMkLst>
          <pc:docMk/>
          <pc:sldMk cId="2194936899" sldId="320"/>
        </pc:sldMkLst>
        <pc:spChg chg="mod">
          <ac:chgData name="R. IJbema" userId="a7e136abeee5cd69" providerId="LiveId" clId="{6F0479FF-B091-4862-815D-000ED6DCD787}" dt="2018-10-06T11:31:34.303" v="384" actId="20577"/>
          <ac:spMkLst>
            <pc:docMk/>
            <pc:sldMk cId="2194936899" sldId="320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6-10-2018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673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91785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50796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63909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54156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5289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8080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9153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2961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8266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9423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02722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40776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7842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6-10-2018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6-10-2018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6-10-2018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6-10-2018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6-10-2018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6-10-2018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6-10-2018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6-10-2018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6-10-2018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6-10-2018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6-10-2018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6-10-2018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6-10-2018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6-10-2018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6-10-2018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6-10-2018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6-10-2018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6-10-2018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6-10-2018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6-10-2018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6-10-2018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6-10-2018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6-10-2018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6-10-2018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6-10-2018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6-10-2018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6-10-2018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6-10-2018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een bijzonder kind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3794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een bijzonder kind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prioriteit 1: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FM-avonden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+FM leiders gezocht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prioriteit 2: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bidden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ED3E3B7-C40B-48A9-B444-9A2F396ECC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404664"/>
            <a:ext cx="3823692" cy="3997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406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een bijzonder kind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prioriteit 1: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FM-avonden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+FM leiders gezocht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prioriteit 2: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bidden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via Irene Verbree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ED3E3B7-C40B-48A9-B444-9A2F396ECC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404664"/>
            <a:ext cx="3823692" cy="3997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502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een bijzonder kind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4506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een bijzonder kind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Simson en Jezus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4936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6970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een bijzonder kind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‘Simson, ik moet je wat vertellen’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4821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een bijzonder kind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‘Simson, ik moet je wat vertellen: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zelf heeft aan jouw wieg gestaan.’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8858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een bijzonder kind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‘Simson, ik moet je wat vertellen: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zelf heeft aan jouw wieg gestaan.’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Overeenkomsten: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62722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een bijzonder kind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‘Simson, ik moet je wat vertellen: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zelf heeft aan jouw wieg gestaan.’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Overeenkomsten: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-het is Gods wereld, maar je ziet het nog niet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0660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een bijzonder kind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‘Simson, ik moet je wat vertellen: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zelf heeft aan jouw wieg gestaan.’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Overeenkomsten: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-het is Gods wereld, maar je ziet het nog niet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-God gebruikt wie Hij maar kan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3203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een bijzonder kind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ED3E3B7-C40B-48A9-B444-9A2F396ECC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404664"/>
            <a:ext cx="3823692" cy="3997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72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een bijzonder kind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prioriteit 1: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FM-avonden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ED3E3B7-C40B-48A9-B444-9A2F396ECC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404664"/>
            <a:ext cx="3823692" cy="3997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704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een bijzonder kind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prioriteit 1: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FM-avonden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+FM leiders gezocht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ED3E3B7-C40B-48A9-B444-9A2F396ECC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404664"/>
            <a:ext cx="3823692" cy="3997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948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279</Words>
  <Application>Microsoft Office PowerPoint</Application>
  <PresentationFormat>Diavoorstelling (4:3)</PresentationFormat>
  <Paragraphs>274</Paragraphs>
  <Slides>14</Slides>
  <Notes>14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14</vt:i4>
      </vt:variant>
    </vt:vector>
  </HeadingPairs>
  <TitlesOfParts>
    <vt:vector size="20" baseType="lpstr">
      <vt:lpstr>Arial</vt:lpstr>
      <vt:lpstr>Calibri</vt:lpstr>
      <vt:lpstr>Verdana</vt:lpstr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58</cp:revision>
  <dcterms:created xsi:type="dcterms:W3CDTF">2011-01-12T19:49:53Z</dcterms:created>
  <dcterms:modified xsi:type="dcterms:W3CDTF">2018-10-06T11:35:10Z</dcterms:modified>
</cp:coreProperties>
</file>