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5"/>
  </p:notesMasterIdLst>
  <p:sldIdLst>
    <p:sldId id="307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14-9-2018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D4C31F5-9A14-46B2-8BEB-D941E5CAD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6" y="548680"/>
            <a:ext cx="9119874" cy="577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6</Words>
  <Application>Microsoft Office PowerPoint</Application>
  <PresentationFormat>Diavoorstelling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56</cp:revision>
  <dcterms:created xsi:type="dcterms:W3CDTF">2011-01-12T19:49:53Z</dcterms:created>
  <dcterms:modified xsi:type="dcterms:W3CDTF">2018-09-14T10:46:01Z</dcterms:modified>
</cp:coreProperties>
</file>