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9"/>
  </p:notesMasterIdLst>
  <p:sldIdLst>
    <p:sldId id="309" r:id="rId4"/>
    <p:sldId id="307" r:id="rId5"/>
    <p:sldId id="308" r:id="rId6"/>
    <p:sldId id="311" r:id="rId7"/>
    <p:sldId id="312" r:id="rId8"/>
    <p:sldId id="313" r:id="rId9"/>
    <p:sldId id="310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14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. IJbema" userId="a7e136abeee5cd69" providerId="LiveId" clId="{2D4BD071-972E-4F58-9B95-4146184F4939}"/>
    <pc:docChg chg="custSel addSld modSld sldOrd">
      <pc:chgData name="R. IJbema" userId="a7e136abeee5cd69" providerId="LiveId" clId="{2D4BD071-972E-4F58-9B95-4146184F4939}" dt="2018-09-07T10:18:19.605" v="378"/>
      <pc:docMkLst>
        <pc:docMk/>
      </pc:docMkLst>
      <pc:sldChg chg="addSp modNotesTx">
        <pc:chgData name="R. IJbema" userId="a7e136abeee5cd69" providerId="LiveId" clId="{2D4BD071-972E-4F58-9B95-4146184F4939}" dt="2018-09-07T09:56:35.051" v="26" actId="20577"/>
        <pc:sldMkLst>
          <pc:docMk/>
          <pc:sldMk cId="1563794859" sldId="307"/>
        </pc:sldMkLst>
        <pc:picChg chg="add">
          <ac:chgData name="R. IJbema" userId="a7e136abeee5cd69" providerId="LiveId" clId="{2D4BD071-972E-4F58-9B95-4146184F4939}" dt="2018-09-07T09:53:48.227" v="1"/>
          <ac:picMkLst>
            <pc:docMk/>
            <pc:sldMk cId="1563794859" sldId="307"/>
            <ac:picMk id="4" creationId="{C912047F-B0BD-43F1-9065-107D45E0F9E8}"/>
          </ac:picMkLst>
        </pc:picChg>
      </pc:sldChg>
      <pc:sldChg chg="addSp add modNotesTx">
        <pc:chgData name="R. IJbema" userId="a7e136abeee5cd69" providerId="LiveId" clId="{2D4BD071-972E-4F58-9B95-4146184F4939}" dt="2018-09-07T09:56:41.721" v="28" actId="20577"/>
        <pc:sldMkLst>
          <pc:docMk/>
          <pc:sldMk cId="84339163" sldId="308"/>
        </pc:sldMkLst>
        <pc:picChg chg="add">
          <ac:chgData name="R. IJbema" userId="a7e136abeee5cd69" providerId="LiveId" clId="{2D4BD071-972E-4F58-9B95-4146184F4939}" dt="2018-09-07T09:54:12.484" v="3"/>
          <ac:picMkLst>
            <pc:docMk/>
            <pc:sldMk cId="84339163" sldId="308"/>
            <ac:picMk id="4" creationId="{3B12524B-1B66-4289-BD88-D44547AE9BAB}"/>
          </ac:picMkLst>
        </pc:picChg>
      </pc:sldChg>
      <pc:sldChg chg="modSp add ord">
        <pc:chgData name="R. IJbema" userId="a7e136abeee5cd69" providerId="LiveId" clId="{2D4BD071-972E-4F58-9B95-4146184F4939}" dt="2018-09-07T09:56:54.207" v="29"/>
        <pc:sldMkLst>
          <pc:docMk/>
          <pc:sldMk cId="4203833139" sldId="309"/>
        </pc:sldMkLst>
        <pc:spChg chg="mod">
          <ac:chgData name="R. IJbema" userId="a7e136abeee5cd69" providerId="LiveId" clId="{2D4BD071-972E-4F58-9B95-4146184F4939}" dt="2018-09-07T09:54:44.778" v="24" actId="20577"/>
          <ac:spMkLst>
            <pc:docMk/>
            <pc:sldMk cId="4203833139" sldId="309"/>
            <ac:spMk id="3" creationId="{00000000-0000-0000-0000-000000000000}"/>
          </ac:spMkLst>
        </pc:spChg>
      </pc:sldChg>
      <pc:sldChg chg="modSp add modNotesTx">
        <pc:chgData name="R. IJbema" userId="a7e136abeee5cd69" providerId="LiveId" clId="{2D4BD071-972E-4F58-9B95-4146184F4939}" dt="2018-09-07T10:07:02.916" v="167" actId="20577"/>
        <pc:sldMkLst>
          <pc:docMk/>
          <pc:sldMk cId="3875707416" sldId="310"/>
        </pc:sldMkLst>
        <pc:spChg chg="mod">
          <ac:chgData name="R. IJbema" userId="a7e136abeee5cd69" providerId="LiveId" clId="{2D4BD071-972E-4F58-9B95-4146184F4939}" dt="2018-09-07T10:07:02.916" v="167" actId="20577"/>
          <ac:spMkLst>
            <pc:docMk/>
            <pc:sldMk cId="3875707416" sldId="310"/>
            <ac:spMk id="3" creationId="{00000000-0000-0000-0000-000000000000}"/>
          </ac:spMkLst>
        </pc:spChg>
      </pc:sldChg>
      <pc:sldChg chg="add ord modNotesTx">
        <pc:chgData name="R. IJbema" userId="a7e136abeee5cd69" providerId="LiveId" clId="{2D4BD071-972E-4F58-9B95-4146184F4939}" dt="2018-09-07T09:57:00.367" v="33" actId="20577"/>
        <pc:sldMkLst>
          <pc:docMk/>
          <pc:sldMk cId="2291052594" sldId="311"/>
        </pc:sldMkLst>
      </pc:sldChg>
      <pc:sldChg chg="modSp add modNotesTx">
        <pc:chgData name="R. IJbema" userId="a7e136abeee5cd69" providerId="LiveId" clId="{2D4BD071-972E-4F58-9B95-4146184F4939}" dt="2018-09-07T10:02:48.069" v="78" actId="20577"/>
        <pc:sldMkLst>
          <pc:docMk/>
          <pc:sldMk cId="3084137470" sldId="312"/>
        </pc:sldMkLst>
        <pc:spChg chg="mod">
          <ac:chgData name="R. IJbema" userId="a7e136abeee5cd69" providerId="LiveId" clId="{2D4BD071-972E-4F58-9B95-4146184F4939}" dt="2018-09-07T10:02:48.069" v="78" actId="20577"/>
          <ac:spMkLst>
            <pc:docMk/>
            <pc:sldMk cId="3084137470" sldId="312"/>
            <ac:spMk id="3" creationId="{00000000-0000-0000-0000-000000000000}"/>
          </ac:spMkLst>
        </pc:spChg>
      </pc:sldChg>
      <pc:sldChg chg="modSp add modNotesTx">
        <pc:chgData name="R. IJbema" userId="a7e136abeee5cd69" providerId="LiveId" clId="{2D4BD071-972E-4F58-9B95-4146184F4939}" dt="2018-09-07T10:07:49.547" v="180" actId="20577"/>
        <pc:sldMkLst>
          <pc:docMk/>
          <pc:sldMk cId="3084231081" sldId="313"/>
        </pc:sldMkLst>
        <pc:spChg chg="mod">
          <ac:chgData name="R. IJbema" userId="a7e136abeee5cd69" providerId="LiveId" clId="{2D4BD071-972E-4F58-9B95-4146184F4939}" dt="2018-09-07T10:07:49.547" v="180" actId="20577"/>
          <ac:spMkLst>
            <pc:docMk/>
            <pc:sldMk cId="3084231081" sldId="313"/>
            <ac:spMk id="3" creationId="{00000000-0000-0000-0000-000000000000}"/>
          </ac:spMkLst>
        </pc:spChg>
      </pc:sldChg>
      <pc:sldChg chg="add">
        <pc:chgData name="R. IJbema" userId="a7e136abeee5cd69" providerId="LiveId" clId="{2D4BD071-972E-4F58-9B95-4146184F4939}" dt="2018-09-07T10:06:01.287" v="163"/>
        <pc:sldMkLst>
          <pc:docMk/>
          <pc:sldMk cId="3837446790" sldId="314"/>
        </pc:sldMkLst>
      </pc:sldChg>
      <pc:sldChg chg="modSp add ord modNotesTx">
        <pc:chgData name="R. IJbema" userId="a7e136abeee5cd69" providerId="LiveId" clId="{2D4BD071-972E-4F58-9B95-4146184F4939}" dt="2018-09-07T10:08:23.060" v="212" actId="20577"/>
        <pc:sldMkLst>
          <pc:docMk/>
          <pc:sldMk cId="1372555356" sldId="315"/>
        </pc:sldMkLst>
        <pc:spChg chg="mod">
          <ac:chgData name="R. IJbema" userId="a7e136abeee5cd69" providerId="LiveId" clId="{2D4BD071-972E-4F58-9B95-4146184F4939}" dt="2018-09-07T10:08:23.060" v="212" actId="20577"/>
          <ac:spMkLst>
            <pc:docMk/>
            <pc:sldMk cId="1372555356" sldId="315"/>
            <ac:spMk id="3" creationId="{00000000-0000-0000-0000-000000000000}"/>
          </ac:spMkLst>
        </pc:spChg>
      </pc:sldChg>
      <pc:sldChg chg="modSp add modNotesTx">
        <pc:chgData name="R. IJbema" userId="a7e136abeee5cd69" providerId="LiveId" clId="{2D4BD071-972E-4F58-9B95-4146184F4939}" dt="2018-09-07T10:09:49.550" v="322" actId="20577"/>
        <pc:sldMkLst>
          <pc:docMk/>
          <pc:sldMk cId="3724440352" sldId="316"/>
        </pc:sldMkLst>
        <pc:spChg chg="mod">
          <ac:chgData name="R. IJbema" userId="a7e136abeee5cd69" providerId="LiveId" clId="{2D4BD071-972E-4F58-9B95-4146184F4939}" dt="2018-09-07T10:09:49.550" v="322" actId="20577"/>
          <ac:spMkLst>
            <pc:docMk/>
            <pc:sldMk cId="3724440352" sldId="316"/>
            <ac:spMk id="3" creationId="{00000000-0000-0000-0000-000000000000}"/>
          </ac:spMkLst>
        </pc:spChg>
      </pc:sldChg>
      <pc:sldChg chg="modSp add ord modNotesTx">
        <pc:chgData name="R. IJbema" userId="a7e136abeee5cd69" providerId="LiveId" clId="{2D4BD071-972E-4F58-9B95-4146184F4939}" dt="2018-09-07T10:17:28.079" v="374" actId="20577"/>
        <pc:sldMkLst>
          <pc:docMk/>
          <pc:sldMk cId="2444664836" sldId="317"/>
        </pc:sldMkLst>
        <pc:spChg chg="mod">
          <ac:chgData name="R. IJbema" userId="a7e136abeee5cd69" providerId="LiveId" clId="{2D4BD071-972E-4F58-9B95-4146184F4939}" dt="2018-09-07T10:17:28.079" v="374" actId="20577"/>
          <ac:spMkLst>
            <pc:docMk/>
            <pc:sldMk cId="2444664836" sldId="317"/>
            <ac:spMk id="3" creationId="{00000000-0000-0000-0000-000000000000}"/>
          </ac:spMkLst>
        </pc:spChg>
      </pc:sldChg>
      <pc:sldChg chg="modSp add modNotesTx">
        <pc:chgData name="R. IJbema" userId="a7e136abeee5cd69" providerId="LiveId" clId="{2D4BD071-972E-4F58-9B95-4146184F4939}" dt="2018-09-07T10:17:50.248" v="375"/>
        <pc:sldMkLst>
          <pc:docMk/>
          <pc:sldMk cId="2364469244" sldId="318"/>
        </pc:sldMkLst>
        <pc:spChg chg="mod">
          <ac:chgData name="R. IJbema" userId="a7e136abeee5cd69" providerId="LiveId" clId="{2D4BD071-972E-4F58-9B95-4146184F4939}" dt="2018-09-07T10:17:50.248" v="375"/>
          <ac:spMkLst>
            <pc:docMk/>
            <pc:sldMk cId="2364469244" sldId="318"/>
            <ac:spMk id="3" creationId="{00000000-0000-0000-0000-000000000000}"/>
          </ac:spMkLst>
        </pc:spChg>
      </pc:sldChg>
      <pc:sldChg chg="modSp add ord modNotesTx">
        <pc:chgData name="R. IJbema" userId="a7e136abeee5cd69" providerId="LiveId" clId="{2D4BD071-972E-4F58-9B95-4146184F4939}" dt="2018-09-07T10:17:57.800" v="376"/>
        <pc:sldMkLst>
          <pc:docMk/>
          <pc:sldMk cId="2808551521" sldId="319"/>
        </pc:sldMkLst>
        <pc:spChg chg="mod">
          <ac:chgData name="R. IJbema" userId="a7e136abeee5cd69" providerId="LiveId" clId="{2D4BD071-972E-4F58-9B95-4146184F4939}" dt="2018-09-07T10:17:57.800" v="376"/>
          <ac:spMkLst>
            <pc:docMk/>
            <pc:sldMk cId="2808551521" sldId="319"/>
            <ac:spMk id="3" creationId="{00000000-0000-0000-0000-000000000000}"/>
          </ac:spMkLst>
        </pc:spChg>
      </pc:sldChg>
      <pc:sldChg chg="modSp add ord modNotesTx">
        <pc:chgData name="R. IJbema" userId="a7e136abeee5cd69" providerId="LiveId" clId="{2D4BD071-972E-4F58-9B95-4146184F4939}" dt="2018-09-07T10:18:11.971" v="377"/>
        <pc:sldMkLst>
          <pc:docMk/>
          <pc:sldMk cId="1094501781" sldId="320"/>
        </pc:sldMkLst>
        <pc:spChg chg="mod">
          <ac:chgData name="R. IJbema" userId="a7e136abeee5cd69" providerId="LiveId" clId="{2D4BD071-972E-4F58-9B95-4146184F4939}" dt="2018-09-07T10:18:11.971" v="377"/>
          <ac:spMkLst>
            <pc:docMk/>
            <pc:sldMk cId="1094501781" sldId="320"/>
            <ac:spMk id="3" creationId="{00000000-0000-0000-0000-000000000000}"/>
          </ac:spMkLst>
        </pc:spChg>
      </pc:sldChg>
      <pc:sldChg chg="modSp add ord modNotesTx">
        <pc:chgData name="R. IJbema" userId="a7e136abeee5cd69" providerId="LiveId" clId="{2D4BD071-972E-4F58-9B95-4146184F4939}" dt="2018-09-07T10:18:19.605" v="378"/>
        <pc:sldMkLst>
          <pc:docMk/>
          <pc:sldMk cId="2385128361" sldId="321"/>
        </pc:sldMkLst>
        <pc:spChg chg="mod">
          <ac:chgData name="R. IJbema" userId="a7e136abeee5cd69" providerId="LiveId" clId="{2D4BD071-972E-4F58-9B95-4146184F4939}" dt="2018-09-07T10:18:19.605" v="378"/>
          <ac:spMkLst>
            <pc:docMk/>
            <pc:sldMk cId="2385128361" sldId="321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7-9-2018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5710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10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5834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4885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12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3566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13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5861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14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992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690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2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0673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2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3509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4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5799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5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7422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6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0487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7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3765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8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0791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9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9281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7-9-2018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7-9-2018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7-9-2018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7-9-2018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7-9-2018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7-9-2018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7-9-2018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7-9-2018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7-9-2018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7-9-2018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7-9-2018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7-9-2018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7-9-2018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7-9-2018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7-9-2018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7-9-2018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7-9-2018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7-9-2018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7-9-2018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7-9-2018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7-9-2018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7-9-2018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7-9-2018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7-9-2018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7-9-2018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7-9-2018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7-9-2018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7-9-2018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7-9-2018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7-9-2018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7-9-2018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7-9-2018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7-9-2018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7-9-2018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7-9-2018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7-9-2018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zoekt een held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3833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vindt een held – Jesaja 9: 1-6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12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4664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vindt een held – Jesaja 9: 1-6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1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volk dat in duisternis ronddoolt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1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ziet een schitterend licht.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1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Zij die in het donker wonen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1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worden door een helder licht beschenen.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1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 hebt het volk weer groot gemaakt,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1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diepe vreugde gaf u het,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1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blijdschap als de vreugde bij de oogst,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1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zij jubelen als bij het verdelen van de buit.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4469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vindt een held – Jesaja 9: 1-6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1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juk dat op hen drukte,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1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stok op hun schouder,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1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zweep van de drijver,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1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 hebt ze verbrijzeld, zoals </a:t>
            </a:r>
            <a:r>
              <a:rPr lang="nl-NL" sz="11200" dirty="0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Midjan</a:t>
            </a:r>
            <a:r>
              <a:rPr lang="nl-NL" sz="11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destijds.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1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Iedere laars die dreunend stampte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1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elke mantel waar bloed aan kleeft,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1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ze worden verbrand, een prooi van het vuur.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12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8551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vindt een held – Jesaja 9: 1-6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1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Want een kind is ons geboren,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1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een zoon is ons gegeven;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1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heerschappij rust op zijn schouders.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1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Deze namen zal hij dragen: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1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Wonderbare raadsman,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1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Goddelijke held,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1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Eeuwige vader,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1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Vredevorst.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12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4501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vindt een held – Jesaja 9: 1-6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1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Groot is zijn heerschappij,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1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aan de vrede zal geen einde komen.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1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Davids troon en rijk zijn erop gebouwd,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1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ze staan vast, in recht en gerechtigheid,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1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 nu tot in eeuwigheid.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1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Daarvoor zal hij zich beijveren,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1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HEER van de hemelse machten.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12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5128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7446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912047F-B0BD-43F1-9065-107D45E0F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2" y="1004887"/>
            <a:ext cx="726757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94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B12524B-1B66-4289-BD88-D44547AE9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487" y="976312"/>
            <a:ext cx="667702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9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zoekt een held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1052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zoekt een held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God roept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4137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zoekt een held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God roept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Gideon en jou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-met je zwakheid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-met je vragen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-in een ongelovige wereld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4231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Toen wendde de Heer zich tot Gideon en zei: ‘Toon je moed en bevrijd Israël, dat is mijn opdracht.’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5707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zoekt een held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God roept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Gideon en jou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-met je zwakheid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-met je vragen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-in een ongelovige wereld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om Israël te bevrijden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2555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zoekt een held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God roept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Gideon en jou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-met je zwakheid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-met je vragen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-in een ongelovige wereld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om Israël te bevrijden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-een huis van vrede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-een leven dat vrucht draagt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-een gastvrije tafel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440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397</Words>
  <Application>Microsoft Office PowerPoint</Application>
  <PresentationFormat>Diavoorstelling (4:3)</PresentationFormat>
  <Paragraphs>331</Paragraphs>
  <Slides>15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Arial</vt:lpstr>
      <vt:lpstr>Calibri</vt:lpstr>
      <vt:lpstr>Verdana</vt:lpstr>
      <vt:lpstr>Office-thema</vt:lpstr>
      <vt:lpstr>9. Afsluiting</vt:lpstr>
      <vt:lpstr>1_9. Afsluiting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58</cp:revision>
  <dcterms:created xsi:type="dcterms:W3CDTF">2011-01-12T19:49:53Z</dcterms:created>
  <dcterms:modified xsi:type="dcterms:W3CDTF">2018-09-07T16:59:00Z</dcterms:modified>
</cp:coreProperties>
</file>