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Lst>
  <p:notesMasterIdLst>
    <p:notesMasterId r:id="rId25"/>
  </p:notesMasterIdLst>
  <p:sldIdLst>
    <p:sldId id="307" r:id="rId4"/>
    <p:sldId id="308" r:id="rId5"/>
    <p:sldId id="309" r:id="rId6"/>
    <p:sldId id="311" r:id="rId7"/>
    <p:sldId id="312" r:id="rId8"/>
    <p:sldId id="313" r:id="rId9"/>
    <p:sldId id="314" r:id="rId10"/>
    <p:sldId id="315" r:id="rId11"/>
    <p:sldId id="316" r:id="rId12"/>
    <p:sldId id="317" r:id="rId13"/>
    <p:sldId id="318" r:id="rId14"/>
    <p:sldId id="319" r:id="rId15"/>
    <p:sldId id="320" r:id="rId16"/>
    <p:sldId id="310" r:id="rId17"/>
    <p:sldId id="322" r:id="rId18"/>
    <p:sldId id="323" r:id="rId19"/>
    <p:sldId id="321" r:id="rId20"/>
    <p:sldId id="324" r:id="rId21"/>
    <p:sldId id="325" r:id="rId22"/>
    <p:sldId id="327" r:id="rId23"/>
    <p:sldId id="326" r:id="rId24"/>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 IJbema" userId="a7e136abeee5cd69" providerId="LiveId" clId="{18ABA6E5-DAB2-489E-863D-B7D4F861DFCB}"/>
    <pc:docChg chg="undo custSel addSld delSld modSld sldOrd">
      <pc:chgData name="R. IJbema" userId="a7e136abeee5cd69" providerId="LiveId" clId="{18ABA6E5-DAB2-489E-863D-B7D4F861DFCB}" dt="2018-07-05T10:28:50.765" v="373" actId="20577"/>
      <pc:docMkLst>
        <pc:docMk/>
      </pc:docMkLst>
      <pc:sldChg chg="addSp modSp">
        <pc:chgData name="R. IJbema" userId="a7e136abeee5cd69" providerId="LiveId" clId="{18ABA6E5-DAB2-489E-863D-B7D4F861DFCB}" dt="2018-07-05T10:08:33.398" v="2" actId="14100"/>
        <pc:sldMkLst>
          <pc:docMk/>
          <pc:sldMk cId="1563794859" sldId="307"/>
        </pc:sldMkLst>
        <pc:picChg chg="add mod">
          <ac:chgData name="R. IJbema" userId="a7e136abeee5cd69" providerId="LiveId" clId="{18ABA6E5-DAB2-489E-863D-B7D4F861DFCB}" dt="2018-07-05T10:08:33.398" v="2" actId="14100"/>
          <ac:picMkLst>
            <pc:docMk/>
            <pc:sldMk cId="1563794859" sldId="307"/>
            <ac:picMk id="4" creationId="{2EE5402D-AAEC-4D19-8C2E-2D0A9A43042D}"/>
          </ac:picMkLst>
        </pc:picChg>
      </pc:sldChg>
      <pc:sldChg chg="modSp modNotesTx">
        <pc:chgData name="R. IJbema" userId="a7e136abeee5cd69" providerId="LiveId" clId="{18ABA6E5-DAB2-489E-863D-B7D4F861DFCB}" dt="2018-07-05T10:11:08.703" v="27" actId="20577"/>
        <pc:sldMkLst>
          <pc:docMk/>
          <pc:sldMk cId="625310452" sldId="308"/>
        </pc:sldMkLst>
        <pc:spChg chg="mod">
          <ac:chgData name="R. IJbema" userId="a7e136abeee5cd69" providerId="LiveId" clId="{18ABA6E5-DAB2-489E-863D-B7D4F861DFCB}" dt="2018-07-05T10:11:08.703" v="27" actId="20577"/>
          <ac:spMkLst>
            <pc:docMk/>
            <pc:sldMk cId="625310452" sldId="308"/>
            <ac:spMk id="3" creationId="{00000000-0000-0000-0000-000000000000}"/>
          </ac:spMkLst>
        </pc:spChg>
      </pc:sldChg>
      <pc:sldChg chg="modSp add modNotesTx">
        <pc:chgData name="R. IJbema" userId="a7e136abeee5cd69" providerId="LiveId" clId="{18ABA6E5-DAB2-489E-863D-B7D4F861DFCB}" dt="2018-07-05T10:12:30.974" v="87" actId="20577"/>
        <pc:sldMkLst>
          <pc:docMk/>
          <pc:sldMk cId="1875433633" sldId="309"/>
        </pc:sldMkLst>
        <pc:spChg chg="mod">
          <ac:chgData name="R. IJbema" userId="a7e136abeee5cd69" providerId="LiveId" clId="{18ABA6E5-DAB2-489E-863D-B7D4F861DFCB}" dt="2018-07-05T10:12:30.974" v="87" actId="20577"/>
          <ac:spMkLst>
            <pc:docMk/>
            <pc:sldMk cId="1875433633" sldId="309"/>
            <ac:spMk id="3" creationId="{00000000-0000-0000-0000-000000000000}"/>
          </ac:spMkLst>
        </pc:spChg>
      </pc:sldChg>
      <pc:sldChg chg="modSp add modNotesTx">
        <pc:chgData name="R. IJbema" userId="a7e136abeee5cd69" providerId="LiveId" clId="{18ABA6E5-DAB2-489E-863D-B7D4F861DFCB}" dt="2018-07-05T10:22:03.508" v="243" actId="20577"/>
        <pc:sldMkLst>
          <pc:docMk/>
          <pc:sldMk cId="1938373497" sldId="310"/>
        </pc:sldMkLst>
        <pc:spChg chg="mod">
          <ac:chgData name="R. IJbema" userId="a7e136abeee5cd69" providerId="LiveId" clId="{18ABA6E5-DAB2-489E-863D-B7D4F861DFCB}" dt="2018-07-05T10:21:43.358" v="242" actId="20577"/>
          <ac:spMkLst>
            <pc:docMk/>
            <pc:sldMk cId="1938373497" sldId="310"/>
            <ac:spMk id="3" creationId="{00000000-0000-0000-0000-000000000000}"/>
          </ac:spMkLst>
        </pc:spChg>
      </pc:sldChg>
      <pc:sldChg chg="modSp add modNotesTx">
        <pc:chgData name="R. IJbema" userId="a7e136abeee5cd69" providerId="LiveId" clId="{18ABA6E5-DAB2-489E-863D-B7D4F861DFCB}" dt="2018-07-05T10:13:10.304" v="99" actId="20577"/>
        <pc:sldMkLst>
          <pc:docMk/>
          <pc:sldMk cId="3947612077" sldId="311"/>
        </pc:sldMkLst>
        <pc:spChg chg="mod">
          <ac:chgData name="R. IJbema" userId="a7e136abeee5cd69" providerId="LiveId" clId="{18ABA6E5-DAB2-489E-863D-B7D4F861DFCB}" dt="2018-07-05T10:13:10.304" v="99" actId="20577"/>
          <ac:spMkLst>
            <pc:docMk/>
            <pc:sldMk cId="3947612077" sldId="311"/>
            <ac:spMk id="3" creationId="{00000000-0000-0000-0000-000000000000}"/>
          </ac:spMkLst>
        </pc:spChg>
      </pc:sldChg>
      <pc:sldChg chg="modSp add modNotesTx">
        <pc:chgData name="R. IJbema" userId="a7e136abeee5cd69" providerId="LiveId" clId="{18ABA6E5-DAB2-489E-863D-B7D4F861DFCB}" dt="2018-07-05T10:13:35.391" v="107" actId="20577"/>
        <pc:sldMkLst>
          <pc:docMk/>
          <pc:sldMk cId="3370069388" sldId="312"/>
        </pc:sldMkLst>
        <pc:spChg chg="mod">
          <ac:chgData name="R. IJbema" userId="a7e136abeee5cd69" providerId="LiveId" clId="{18ABA6E5-DAB2-489E-863D-B7D4F861DFCB}" dt="2018-07-05T10:13:35.391" v="107" actId="20577"/>
          <ac:spMkLst>
            <pc:docMk/>
            <pc:sldMk cId="3370069388" sldId="312"/>
            <ac:spMk id="3" creationId="{00000000-0000-0000-0000-000000000000}"/>
          </ac:spMkLst>
        </pc:spChg>
      </pc:sldChg>
      <pc:sldChg chg="modSp add modNotesTx">
        <pc:chgData name="R. IJbema" userId="a7e136abeee5cd69" providerId="LiveId" clId="{18ABA6E5-DAB2-489E-863D-B7D4F861DFCB}" dt="2018-07-05T10:14:17.076" v="117" actId="20577"/>
        <pc:sldMkLst>
          <pc:docMk/>
          <pc:sldMk cId="2709421478" sldId="313"/>
        </pc:sldMkLst>
        <pc:spChg chg="mod">
          <ac:chgData name="R. IJbema" userId="a7e136abeee5cd69" providerId="LiveId" clId="{18ABA6E5-DAB2-489E-863D-B7D4F861DFCB}" dt="2018-07-05T10:14:17.076" v="117" actId="20577"/>
          <ac:spMkLst>
            <pc:docMk/>
            <pc:sldMk cId="2709421478" sldId="313"/>
            <ac:spMk id="3" creationId="{00000000-0000-0000-0000-000000000000}"/>
          </ac:spMkLst>
        </pc:spChg>
      </pc:sldChg>
      <pc:sldChg chg="modSp add modNotesTx">
        <pc:chgData name="R. IJbema" userId="a7e136abeee5cd69" providerId="LiveId" clId="{18ABA6E5-DAB2-489E-863D-B7D4F861DFCB}" dt="2018-07-05T10:15:03.933" v="130" actId="20577"/>
        <pc:sldMkLst>
          <pc:docMk/>
          <pc:sldMk cId="628175209" sldId="314"/>
        </pc:sldMkLst>
        <pc:spChg chg="mod">
          <ac:chgData name="R. IJbema" userId="a7e136abeee5cd69" providerId="LiveId" clId="{18ABA6E5-DAB2-489E-863D-B7D4F861DFCB}" dt="2018-07-05T10:15:03.933" v="130" actId="20577"/>
          <ac:spMkLst>
            <pc:docMk/>
            <pc:sldMk cId="628175209" sldId="314"/>
            <ac:spMk id="3" creationId="{00000000-0000-0000-0000-000000000000}"/>
          </ac:spMkLst>
        </pc:spChg>
      </pc:sldChg>
      <pc:sldChg chg="modSp add modNotesTx">
        <pc:chgData name="R. IJbema" userId="a7e136abeee5cd69" providerId="LiveId" clId="{18ABA6E5-DAB2-489E-863D-B7D4F861DFCB}" dt="2018-07-05T10:15:24.959" v="138" actId="20577"/>
        <pc:sldMkLst>
          <pc:docMk/>
          <pc:sldMk cId="610447212" sldId="315"/>
        </pc:sldMkLst>
        <pc:spChg chg="mod">
          <ac:chgData name="R. IJbema" userId="a7e136abeee5cd69" providerId="LiveId" clId="{18ABA6E5-DAB2-489E-863D-B7D4F861DFCB}" dt="2018-07-05T10:15:24.959" v="138" actId="20577"/>
          <ac:spMkLst>
            <pc:docMk/>
            <pc:sldMk cId="610447212" sldId="315"/>
            <ac:spMk id="3" creationId="{00000000-0000-0000-0000-000000000000}"/>
          </ac:spMkLst>
        </pc:spChg>
      </pc:sldChg>
      <pc:sldChg chg="modSp add modNotesTx">
        <pc:chgData name="R. IJbema" userId="a7e136abeee5cd69" providerId="LiveId" clId="{18ABA6E5-DAB2-489E-863D-B7D4F861DFCB}" dt="2018-07-05T10:15:35.995" v="148" actId="20577"/>
        <pc:sldMkLst>
          <pc:docMk/>
          <pc:sldMk cId="1546973223" sldId="316"/>
        </pc:sldMkLst>
        <pc:spChg chg="mod">
          <ac:chgData name="R. IJbema" userId="a7e136abeee5cd69" providerId="LiveId" clId="{18ABA6E5-DAB2-489E-863D-B7D4F861DFCB}" dt="2018-07-05T10:15:35.995" v="148" actId="20577"/>
          <ac:spMkLst>
            <pc:docMk/>
            <pc:sldMk cId="1546973223" sldId="316"/>
            <ac:spMk id="3" creationId="{00000000-0000-0000-0000-000000000000}"/>
          </ac:spMkLst>
        </pc:spChg>
      </pc:sldChg>
      <pc:sldChg chg="modSp add modNotesTx">
        <pc:chgData name="R. IJbema" userId="a7e136abeee5cd69" providerId="LiveId" clId="{18ABA6E5-DAB2-489E-863D-B7D4F861DFCB}" dt="2018-07-05T10:16:31.959" v="165" actId="20577"/>
        <pc:sldMkLst>
          <pc:docMk/>
          <pc:sldMk cId="3228120020" sldId="317"/>
        </pc:sldMkLst>
        <pc:spChg chg="mod">
          <ac:chgData name="R. IJbema" userId="a7e136abeee5cd69" providerId="LiveId" clId="{18ABA6E5-DAB2-489E-863D-B7D4F861DFCB}" dt="2018-07-05T10:16:31.959" v="165" actId="20577"/>
          <ac:spMkLst>
            <pc:docMk/>
            <pc:sldMk cId="3228120020" sldId="317"/>
            <ac:spMk id="3" creationId="{00000000-0000-0000-0000-000000000000}"/>
          </ac:spMkLst>
        </pc:spChg>
      </pc:sldChg>
      <pc:sldChg chg="modSp add modNotesTx">
        <pc:chgData name="R. IJbema" userId="a7e136abeee5cd69" providerId="LiveId" clId="{18ABA6E5-DAB2-489E-863D-B7D4F861DFCB}" dt="2018-07-05T10:18:33.002" v="184" actId="5793"/>
        <pc:sldMkLst>
          <pc:docMk/>
          <pc:sldMk cId="3587347" sldId="318"/>
        </pc:sldMkLst>
        <pc:spChg chg="mod">
          <ac:chgData name="R. IJbema" userId="a7e136abeee5cd69" providerId="LiveId" clId="{18ABA6E5-DAB2-489E-863D-B7D4F861DFCB}" dt="2018-07-05T10:18:33.002" v="184" actId="5793"/>
          <ac:spMkLst>
            <pc:docMk/>
            <pc:sldMk cId="3587347" sldId="318"/>
            <ac:spMk id="3" creationId="{00000000-0000-0000-0000-000000000000}"/>
          </ac:spMkLst>
        </pc:spChg>
      </pc:sldChg>
      <pc:sldChg chg="modSp add modNotesTx">
        <pc:chgData name="R. IJbema" userId="a7e136abeee5cd69" providerId="LiveId" clId="{18ABA6E5-DAB2-489E-863D-B7D4F861DFCB}" dt="2018-07-05T10:20:19.232" v="230" actId="20577"/>
        <pc:sldMkLst>
          <pc:docMk/>
          <pc:sldMk cId="1158755152" sldId="319"/>
        </pc:sldMkLst>
        <pc:spChg chg="mod">
          <ac:chgData name="R. IJbema" userId="a7e136abeee5cd69" providerId="LiveId" clId="{18ABA6E5-DAB2-489E-863D-B7D4F861DFCB}" dt="2018-07-05T10:18:57.106" v="222" actId="20577"/>
          <ac:spMkLst>
            <pc:docMk/>
            <pc:sldMk cId="1158755152" sldId="319"/>
            <ac:spMk id="3" creationId="{00000000-0000-0000-0000-000000000000}"/>
          </ac:spMkLst>
        </pc:spChg>
      </pc:sldChg>
      <pc:sldChg chg="modSp add modNotesTx">
        <pc:chgData name="R. IJbema" userId="a7e136abeee5cd69" providerId="LiveId" clId="{18ABA6E5-DAB2-489E-863D-B7D4F861DFCB}" dt="2018-07-05T10:20:07.989" v="228"/>
        <pc:sldMkLst>
          <pc:docMk/>
          <pc:sldMk cId="1371009921" sldId="320"/>
        </pc:sldMkLst>
        <pc:spChg chg="mod">
          <ac:chgData name="R. IJbema" userId="a7e136abeee5cd69" providerId="LiveId" clId="{18ABA6E5-DAB2-489E-863D-B7D4F861DFCB}" dt="2018-07-05T10:20:07.989" v="228"/>
          <ac:spMkLst>
            <pc:docMk/>
            <pc:sldMk cId="1371009921" sldId="320"/>
            <ac:spMk id="3" creationId="{00000000-0000-0000-0000-000000000000}"/>
          </ac:spMkLst>
        </pc:spChg>
      </pc:sldChg>
      <pc:sldChg chg="modSp add ord modNotesTx">
        <pc:chgData name="R. IJbema" userId="a7e136abeee5cd69" providerId="LiveId" clId="{18ABA6E5-DAB2-489E-863D-B7D4F861DFCB}" dt="2018-07-05T10:26:55.609" v="325" actId="20577"/>
        <pc:sldMkLst>
          <pc:docMk/>
          <pc:sldMk cId="1919560419" sldId="321"/>
        </pc:sldMkLst>
        <pc:spChg chg="mod">
          <ac:chgData name="R. IJbema" userId="a7e136abeee5cd69" providerId="LiveId" clId="{18ABA6E5-DAB2-489E-863D-B7D4F861DFCB}" dt="2018-07-05T10:26:05.224" v="322" actId="20577"/>
          <ac:spMkLst>
            <pc:docMk/>
            <pc:sldMk cId="1919560419" sldId="321"/>
            <ac:spMk id="3" creationId="{00000000-0000-0000-0000-000000000000}"/>
          </ac:spMkLst>
        </pc:spChg>
      </pc:sldChg>
      <pc:sldChg chg="add ord modNotesTx">
        <pc:chgData name="R. IJbema" userId="a7e136abeee5cd69" providerId="LiveId" clId="{18ABA6E5-DAB2-489E-863D-B7D4F861DFCB}" dt="2018-07-05T10:22:30.383" v="248" actId="20577"/>
        <pc:sldMkLst>
          <pc:docMk/>
          <pc:sldMk cId="994142732" sldId="322"/>
        </pc:sldMkLst>
      </pc:sldChg>
      <pc:sldChg chg="modSp add del modNotesTx">
        <pc:chgData name="R. IJbema" userId="a7e136abeee5cd69" providerId="LiveId" clId="{18ABA6E5-DAB2-489E-863D-B7D4F861DFCB}" dt="2018-07-05T10:24:31.760" v="272" actId="2696"/>
        <pc:sldMkLst>
          <pc:docMk/>
          <pc:sldMk cId="4013276428" sldId="323"/>
        </pc:sldMkLst>
        <pc:spChg chg="mod">
          <ac:chgData name="R. IJbema" userId="a7e136abeee5cd69" providerId="LiveId" clId="{18ABA6E5-DAB2-489E-863D-B7D4F861DFCB}" dt="2018-07-05T10:24:10.505" v="270" actId="20577"/>
          <ac:spMkLst>
            <pc:docMk/>
            <pc:sldMk cId="4013276428" sldId="323"/>
            <ac:spMk id="3" creationId="{00000000-0000-0000-0000-000000000000}"/>
          </ac:spMkLst>
        </pc:spChg>
      </pc:sldChg>
      <pc:sldChg chg="modSp add modNotesTx">
        <pc:chgData name="R. IJbema" userId="a7e136abeee5cd69" providerId="LiveId" clId="{18ABA6E5-DAB2-489E-863D-B7D4F861DFCB}" dt="2018-07-05T10:26:51.329" v="324" actId="20577"/>
        <pc:sldMkLst>
          <pc:docMk/>
          <pc:sldMk cId="3694473087" sldId="324"/>
        </pc:sldMkLst>
        <pc:spChg chg="mod">
          <ac:chgData name="R. IJbema" userId="a7e136abeee5cd69" providerId="LiveId" clId="{18ABA6E5-DAB2-489E-863D-B7D4F861DFCB}" dt="2018-07-05T10:24:44.419" v="300" actId="20577"/>
          <ac:spMkLst>
            <pc:docMk/>
            <pc:sldMk cId="3694473087" sldId="324"/>
            <ac:spMk id="3" creationId="{00000000-0000-0000-0000-000000000000}"/>
          </ac:spMkLst>
        </pc:spChg>
      </pc:sldChg>
      <pc:sldChg chg="modSp add modNotesTx">
        <pc:chgData name="R. IJbema" userId="a7e136abeee5cd69" providerId="LiveId" clId="{18ABA6E5-DAB2-489E-863D-B7D4F861DFCB}" dt="2018-07-05T10:28:13.134" v="349" actId="20577"/>
        <pc:sldMkLst>
          <pc:docMk/>
          <pc:sldMk cId="2761990739" sldId="325"/>
        </pc:sldMkLst>
        <pc:spChg chg="mod">
          <ac:chgData name="R. IJbema" userId="a7e136abeee5cd69" providerId="LiveId" clId="{18ABA6E5-DAB2-489E-863D-B7D4F861DFCB}" dt="2018-07-05T10:28:13.134" v="349" actId="20577"/>
          <ac:spMkLst>
            <pc:docMk/>
            <pc:sldMk cId="2761990739" sldId="325"/>
            <ac:spMk id="3" creationId="{00000000-0000-0000-0000-000000000000}"/>
          </ac:spMkLst>
        </pc:spChg>
      </pc:sldChg>
      <pc:sldChg chg="add">
        <pc:chgData name="R. IJbema" userId="a7e136abeee5cd69" providerId="LiveId" clId="{18ABA6E5-DAB2-489E-863D-B7D4F861DFCB}" dt="2018-07-05T10:27:37.717" v="326"/>
        <pc:sldMkLst>
          <pc:docMk/>
          <pc:sldMk cId="2708312179" sldId="326"/>
        </pc:sldMkLst>
      </pc:sldChg>
      <pc:sldChg chg="modSp add ord modNotesTx">
        <pc:chgData name="R. IJbema" userId="a7e136abeee5cd69" providerId="LiveId" clId="{18ABA6E5-DAB2-489E-863D-B7D4F861DFCB}" dt="2018-07-05T10:28:50.765" v="373" actId="20577"/>
        <pc:sldMkLst>
          <pc:docMk/>
          <pc:sldMk cId="2787551056" sldId="327"/>
        </pc:sldMkLst>
        <pc:spChg chg="mod">
          <ac:chgData name="R. IJbema" userId="a7e136abeee5cd69" providerId="LiveId" clId="{18ABA6E5-DAB2-489E-863D-B7D4F861DFCB}" dt="2018-07-05T10:28:50.765" v="373" actId="20577"/>
          <ac:spMkLst>
            <pc:docMk/>
            <pc:sldMk cId="2787551056" sldId="327"/>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C940A8-228E-42F9-A45A-78A4E415DAD6}" type="datetimeFigureOut">
              <a:rPr lang="nl-NL" smtClean="0"/>
              <a:t>5-7-2018</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AC1BC7C-CC16-49E6-B0D3-AF134E5F90B7}" type="slidenum">
              <a:rPr lang="nl-NL" smtClean="0"/>
              <a:t>‹nr.›</a:t>
            </a:fld>
            <a:endParaRPr lang="nl-NL"/>
          </a:p>
        </p:txBody>
      </p:sp>
    </p:spTree>
    <p:extLst>
      <p:ext uri="{BB962C8B-B14F-4D97-AF65-F5344CB8AC3E}">
        <p14:creationId xmlns:p14="http://schemas.microsoft.com/office/powerpoint/2010/main" val="2379474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a:t>
            </a:fld>
            <a:endParaRPr lang="nl-NL"/>
          </a:p>
        </p:txBody>
      </p:sp>
    </p:spTree>
    <p:extLst>
      <p:ext uri="{BB962C8B-B14F-4D97-AF65-F5344CB8AC3E}">
        <p14:creationId xmlns:p14="http://schemas.microsoft.com/office/powerpoint/2010/main" val="10706738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10</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10</a:t>
            </a:fld>
            <a:endParaRPr lang="nl-NL"/>
          </a:p>
        </p:txBody>
      </p:sp>
    </p:spTree>
    <p:extLst>
      <p:ext uri="{BB962C8B-B14F-4D97-AF65-F5344CB8AC3E}">
        <p14:creationId xmlns:p14="http://schemas.microsoft.com/office/powerpoint/2010/main" val="27133858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11</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11</a:t>
            </a:fld>
            <a:endParaRPr lang="nl-NL"/>
          </a:p>
        </p:txBody>
      </p:sp>
    </p:spTree>
    <p:extLst>
      <p:ext uri="{BB962C8B-B14F-4D97-AF65-F5344CB8AC3E}">
        <p14:creationId xmlns:p14="http://schemas.microsoft.com/office/powerpoint/2010/main" val="38215107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12</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12</a:t>
            </a:fld>
            <a:endParaRPr lang="nl-NL"/>
          </a:p>
        </p:txBody>
      </p:sp>
    </p:spTree>
    <p:extLst>
      <p:ext uri="{BB962C8B-B14F-4D97-AF65-F5344CB8AC3E}">
        <p14:creationId xmlns:p14="http://schemas.microsoft.com/office/powerpoint/2010/main" val="16392489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13</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13</a:t>
            </a:fld>
            <a:endParaRPr lang="nl-NL"/>
          </a:p>
        </p:txBody>
      </p:sp>
    </p:spTree>
    <p:extLst>
      <p:ext uri="{BB962C8B-B14F-4D97-AF65-F5344CB8AC3E}">
        <p14:creationId xmlns:p14="http://schemas.microsoft.com/office/powerpoint/2010/main" val="23872158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14</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14</a:t>
            </a:fld>
            <a:endParaRPr lang="nl-NL"/>
          </a:p>
        </p:txBody>
      </p:sp>
    </p:spTree>
    <p:extLst>
      <p:ext uri="{BB962C8B-B14F-4D97-AF65-F5344CB8AC3E}">
        <p14:creationId xmlns:p14="http://schemas.microsoft.com/office/powerpoint/2010/main" val="15035779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15</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15</a:t>
            </a:fld>
            <a:endParaRPr lang="nl-NL"/>
          </a:p>
        </p:txBody>
      </p:sp>
    </p:spTree>
    <p:extLst>
      <p:ext uri="{BB962C8B-B14F-4D97-AF65-F5344CB8AC3E}">
        <p14:creationId xmlns:p14="http://schemas.microsoft.com/office/powerpoint/2010/main" val="33891876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16</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16</a:t>
            </a:fld>
            <a:endParaRPr lang="nl-NL"/>
          </a:p>
        </p:txBody>
      </p:sp>
    </p:spTree>
    <p:extLst>
      <p:ext uri="{BB962C8B-B14F-4D97-AF65-F5344CB8AC3E}">
        <p14:creationId xmlns:p14="http://schemas.microsoft.com/office/powerpoint/2010/main" val="25632982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17</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17</a:t>
            </a:fld>
            <a:endParaRPr lang="nl-NL"/>
          </a:p>
        </p:txBody>
      </p:sp>
    </p:spTree>
    <p:extLst>
      <p:ext uri="{BB962C8B-B14F-4D97-AF65-F5344CB8AC3E}">
        <p14:creationId xmlns:p14="http://schemas.microsoft.com/office/powerpoint/2010/main" val="41162350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18</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18</a:t>
            </a:fld>
            <a:endParaRPr lang="nl-NL"/>
          </a:p>
        </p:txBody>
      </p:sp>
    </p:spTree>
    <p:extLst>
      <p:ext uri="{BB962C8B-B14F-4D97-AF65-F5344CB8AC3E}">
        <p14:creationId xmlns:p14="http://schemas.microsoft.com/office/powerpoint/2010/main" val="34920279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19</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19</a:t>
            </a:fld>
            <a:endParaRPr lang="nl-NL"/>
          </a:p>
        </p:txBody>
      </p:sp>
    </p:spTree>
    <p:extLst>
      <p:ext uri="{BB962C8B-B14F-4D97-AF65-F5344CB8AC3E}">
        <p14:creationId xmlns:p14="http://schemas.microsoft.com/office/powerpoint/2010/main" val="10641858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2</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a:t>
            </a:fld>
            <a:endParaRPr lang="nl-NL"/>
          </a:p>
        </p:txBody>
      </p:sp>
    </p:spTree>
    <p:extLst>
      <p:ext uri="{BB962C8B-B14F-4D97-AF65-F5344CB8AC3E}">
        <p14:creationId xmlns:p14="http://schemas.microsoft.com/office/powerpoint/2010/main" val="6175226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20</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20</a:t>
            </a:fld>
            <a:endParaRPr lang="nl-NL"/>
          </a:p>
        </p:txBody>
      </p:sp>
    </p:spTree>
    <p:extLst>
      <p:ext uri="{BB962C8B-B14F-4D97-AF65-F5344CB8AC3E}">
        <p14:creationId xmlns:p14="http://schemas.microsoft.com/office/powerpoint/2010/main" val="266571141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1</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21</a:t>
            </a:fld>
            <a:endParaRPr lang="nl-NL"/>
          </a:p>
        </p:txBody>
      </p:sp>
    </p:spTree>
    <p:extLst>
      <p:ext uri="{BB962C8B-B14F-4D97-AF65-F5344CB8AC3E}">
        <p14:creationId xmlns:p14="http://schemas.microsoft.com/office/powerpoint/2010/main" val="2864826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3</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3</a:t>
            </a:fld>
            <a:endParaRPr lang="nl-NL"/>
          </a:p>
        </p:txBody>
      </p:sp>
    </p:spTree>
    <p:extLst>
      <p:ext uri="{BB962C8B-B14F-4D97-AF65-F5344CB8AC3E}">
        <p14:creationId xmlns:p14="http://schemas.microsoft.com/office/powerpoint/2010/main" val="2294173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4</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4</a:t>
            </a:fld>
            <a:endParaRPr lang="nl-NL"/>
          </a:p>
        </p:txBody>
      </p:sp>
    </p:spTree>
    <p:extLst>
      <p:ext uri="{BB962C8B-B14F-4D97-AF65-F5344CB8AC3E}">
        <p14:creationId xmlns:p14="http://schemas.microsoft.com/office/powerpoint/2010/main" val="27147100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5</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5</a:t>
            </a:fld>
            <a:endParaRPr lang="nl-NL"/>
          </a:p>
        </p:txBody>
      </p:sp>
    </p:spTree>
    <p:extLst>
      <p:ext uri="{BB962C8B-B14F-4D97-AF65-F5344CB8AC3E}">
        <p14:creationId xmlns:p14="http://schemas.microsoft.com/office/powerpoint/2010/main" val="11470211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6</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6</a:t>
            </a:fld>
            <a:endParaRPr lang="nl-NL"/>
          </a:p>
        </p:txBody>
      </p:sp>
    </p:spTree>
    <p:extLst>
      <p:ext uri="{BB962C8B-B14F-4D97-AF65-F5344CB8AC3E}">
        <p14:creationId xmlns:p14="http://schemas.microsoft.com/office/powerpoint/2010/main" val="26906104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7</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7</a:t>
            </a:fld>
            <a:endParaRPr lang="nl-NL"/>
          </a:p>
        </p:txBody>
      </p:sp>
    </p:spTree>
    <p:extLst>
      <p:ext uri="{BB962C8B-B14F-4D97-AF65-F5344CB8AC3E}">
        <p14:creationId xmlns:p14="http://schemas.microsoft.com/office/powerpoint/2010/main" val="24593677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8</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8</a:t>
            </a:fld>
            <a:endParaRPr lang="nl-NL"/>
          </a:p>
        </p:txBody>
      </p:sp>
    </p:spTree>
    <p:extLst>
      <p:ext uri="{BB962C8B-B14F-4D97-AF65-F5344CB8AC3E}">
        <p14:creationId xmlns:p14="http://schemas.microsoft.com/office/powerpoint/2010/main" val="30338892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9</a:t>
            </a:r>
          </a:p>
        </p:txBody>
      </p:sp>
      <p:sp>
        <p:nvSpPr>
          <p:cNvPr id="4" name="Tijdelijke aanduiding voor dianummer 3"/>
          <p:cNvSpPr>
            <a:spLocks noGrp="1"/>
          </p:cNvSpPr>
          <p:nvPr>
            <p:ph type="sldNum" sz="quarter" idx="10"/>
          </p:nvPr>
        </p:nvSpPr>
        <p:spPr/>
        <p:txBody>
          <a:bodyPr/>
          <a:lstStyle/>
          <a:p>
            <a:fld id="{7AC1BC7C-CC16-49E6-B0D3-AF134E5F90B7}" type="slidenum">
              <a:rPr lang="nl-NL" smtClean="0"/>
              <a:t>9</a:t>
            </a:fld>
            <a:endParaRPr lang="nl-NL"/>
          </a:p>
        </p:txBody>
      </p:sp>
    </p:spTree>
    <p:extLst>
      <p:ext uri="{BB962C8B-B14F-4D97-AF65-F5344CB8AC3E}">
        <p14:creationId xmlns:p14="http://schemas.microsoft.com/office/powerpoint/2010/main" val="1579730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5-7-2018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5-7-2018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5-7-2018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endParaRPr lang="en-US"/>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endParaRPr lang="en-US"/>
          </a:p>
        </p:txBody>
      </p:sp>
      <p:sp>
        <p:nvSpPr>
          <p:cNvPr id="4" name="Tijdelijke aanduiding voor datum 3"/>
          <p:cNvSpPr>
            <a:spLocks noGrp="1"/>
          </p:cNvSpPr>
          <p:nvPr>
            <p:ph type="dt" sz="half" idx="10"/>
          </p:nvPr>
        </p:nvSpPr>
        <p:spPr/>
        <p:txBody>
          <a:bodyPr/>
          <a:lstStyle>
            <a:lvl1pPr>
              <a:defRPr/>
            </a:lvl1pPr>
          </a:lstStyle>
          <a:p>
            <a:pPr>
              <a:defRPr/>
            </a:pPr>
            <a:fld id="{1A91D090-15EE-4434-A4FA-2F7059409DF1}" type="datetimeFigureOut">
              <a:rPr lang="nl-NL">
                <a:solidFill>
                  <a:prstClr val="black">
                    <a:tint val="75000"/>
                  </a:prstClr>
                </a:solidFill>
              </a:rPr>
              <a:pPr>
                <a:defRPr/>
              </a:pPr>
              <a:t>5-7-2018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DDA18A6B-2B8C-47DE-B8EA-0924C524A954}"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26132541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16B1B5A-3018-4764-A900-89B79CB705CA}" type="datetimeFigureOut">
              <a:rPr lang="nl-NL">
                <a:solidFill>
                  <a:prstClr val="black">
                    <a:tint val="75000"/>
                  </a:prstClr>
                </a:solidFill>
              </a:rPr>
              <a:pPr>
                <a:defRPr/>
              </a:pPr>
              <a:t>5-7-2018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F8F2D783-BB8C-4A5E-846D-6126C103C3F5}"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4562165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endParaRPr lang="en-US"/>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B8FBBAE2-831B-4EA5-940C-A21D1C37BF8A}" type="datetimeFigureOut">
              <a:rPr lang="nl-NL">
                <a:solidFill>
                  <a:prstClr val="black">
                    <a:tint val="75000"/>
                  </a:prstClr>
                </a:solidFill>
              </a:rPr>
              <a:pPr>
                <a:defRPr/>
              </a:pPr>
              <a:t>5-7-2018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633836E8-1049-480B-B9EA-FC12BBF393CA}"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0754242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datum 3"/>
          <p:cNvSpPr>
            <a:spLocks noGrp="1"/>
          </p:cNvSpPr>
          <p:nvPr>
            <p:ph type="dt" sz="half" idx="10"/>
          </p:nvPr>
        </p:nvSpPr>
        <p:spPr/>
        <p:txBody>
          <a:bodyPr/>
          <a:lstStyle>
            <a:lvl1pPr>
              <a:defRPr/>
            </a:lvl1pPr>
          </a:lstStyle>
          <a:p>
            <a:pPr>
              <a:defRPr/>
            </a:pPr>
            <a:fld id="{65B88A08-8DB4-431B-836D-6BAF93DEF76D}" type="datetimeFigureOut">
              <a:rPr lang="nl-NL">
                <a:solidFill>
                  <a:prstClr val="black">
                    <a:tint val="75000"/>
                  </a:prstClr>
                </a:solidFill>
              </a:rPr>
              <a:pPr>
                <a:defRPr/>
              </a:pPr>
              <a:t>5-7-2018</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4C96B95A-4CC6-4D0D-A2B1-C94CE7DE7C41}"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684043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endParaRPr lang="en-US"/>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Tijdelijke aanduiding voor datum 3"/>
          <p:cNvSpPr>
            <a:spLocks noGrp="1"/>
          </p:cNvSpPr>
          <p:nvPr>
            <p:ph type="dt" sz="half" idx="10"/>
          </p:nvPr>
        </p:nvSpPr>
        <p:spPr/>
        <p:txBody>
          <a:bodyPr/>
          <a:lstStyle>
            <a:lvl1pPr>
              <a:defRPr/>
            </a:lvl1pPr>
          </a:lstStyle>
          <a:p>
            <a:pPr>
              <a:defRPr/>
            </a:pPr>
            <a:fld id="{FF2E0806-4A5D-4C9A-AF09-11BC64A6F9A8}" type="datetimeFigureOut">
              <a:rPr lang="nl-NL">
                <a:solidFill>
                  <a:prstClr val="black">
                    <a:tint val="75000"/>
                  </a:prstClr>
                </a:solidFill>
              </a:rPr>
              <a:pPr>
                <a:defRPr/>
              </a:pPr>
              <a:t>5-7-2018</a:t>
            </a:fld>
            <a:endParaRPr lang="en-US">
              <a:solidFill>
                <a:prstClr val="black">
                  <a:tint val="75000"/>
                </a:prstClr>
              </a:solidFill>
            </a:endParaRPr>
          </a:p>
        </p:txBody>
      </p:sp>
      <p:sp>
        <p:nvSpPr>
          <p:cNvPr id="8"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Tijdelijke aanduiding voor dianummer 5"/>
          <p:cNvSpPr>
            <a:spLocks noGrp="1"/>
          </p:cNvSpPr>
          <p:nvPr>
            <p:ph type="sldNum" sz="quarter" idx="12"/>
          </p:nvPr>
        </p:nvSpPr>
        <p:spPr/>
        <p:txBody>
          <a:bodyPr/>
          <a:lstStyle>
            <a:lvl1pPr>
              <a:defRPr/>
            </a:lvl1pPr>
          </a:lstStyle>
          <a:p>
            <a:pPr>
              <a:defRPr/>
            </a:pPr>
            <a:fld id="{5DE03A52-E805-4410-A95F-A81C08808BD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6555409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datum 3"/>
          <p:cNvSpPr>
            <a:spLocks noGrp="1"/>
          </p:cNvSpPr>
          <p:nvPr>
            <p:ph type="dt" sz="half" idx="10"/>
          </p:nvPr>
        </p:nvSpPr>
        <p:spPr/>
        <p:txBody>
          <a:bodyPr/>
          <a:lstStyle>
            <a:lvl1pPr>
              <a:defRPr/>
            </a:lvl1pPr>
          </a:lstStyle>
          <a:p>
            <a:pPr>
              <a:defRPr/>
            </a:pPr>
            <a:fld id="{3431ECD1-F7B1-463F-B819-9C007031CC94}" type="datetimeFigureOut">
              <a:rPr lang="nl-NL">
                <a:solidFill>
                  <a:prstClr val="black">
                    <a:tint val="75000"/>
                  </a:prstClr>
                </a:solidFill>
              </a:rPr>
              <a:pPr>
                <a:defRPr/>
              </a:pPr>
              <a:t>5-7-2018</a:t>
            </a:fld>
            <a:endParaRPr lang="en-US">
              <a:solidFill>
                <a:prstClr val="black">
                  <a:tint val="75000"/>
                </a:prstClr>
              </a:solidFill>
            </a:endParaRPr>
          </a:p>
        </p:txBody>
      </p:sp>
      <p:sp>
        <p:nvSpPr>
          <p:cNvPr id="4"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Tijdelijke aanduiding voor dianummer 5"/>
          <p:cNvSpPr>
            <a:spLocks noGrp="1"/>
          </p:cNvSpPr>
          <p:nvPr>
            <p:ph type="sldNum" sz="quarter" idx="12"/>
          </p:nvPr>
        </p:nvSpPr>
        <p:spPr/>
        <p:txBody>
          <a:bodyPr/>
          <a:lstStyle>
            <a:lvl1pPr>
              <a:defRPr/>
            </a:lvl1pPr>
          </a:lstStyle>
          <a:p>
            <a:pPr>
              <a:defRPr/>
            </a:pPr>
            <a:fld id="{A886123E-DD62-4CA7-9322-5FEC0D971480}"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4451815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5338DD8B-4E74-4343-ADDF-3612686D2C6B}" type="datetimeFigureOut">
              <a:rPr lang="nl-NL">
                <a:solidFill>
                  <a:prstClr val="black">
                    <a:tint val="75000"/>
                  </a:prstClr>
                </a:solidFill>
              </a:rPr>
              <a:pPr>
                <a:defRPr/>
              </a:pPr>
              <a:t>5-7-2018</a:t>
            </a:fld>
            <a:endParaRPr lang="en-US">
              <a:solidFill>
                <a:prstClr val="black">
                  <a:tint val="75000"/>
                </a:prstClr>
              </a:solidFill>
            </a:endParaRPr>
          </a:p>
        </p:txBody>
      </p:sp>
      <p:sp>
        <p:nvSpPr>
          <p:cNvPr id="3"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Tijdelijke aanduiding voor dianummer 5"/>
          <p:cNvSpPr>
            <a:spLocks noGrp="1"/>
          </p:cNvSpPr>
          <p:nvPr>
            <p:ph type="sldNum" sz="quarter" idx="12"/>
          </p:nvPr>
        </p:nvSpPr>
        <p:spPr/>
        <p:txBody>
          <a:bodyPr/>
          <a:lstStyle>
            <a:lvl1pPr>
              <a:defRPr/>
            </a:lvl1pPr>
          </a:lstStyle>
          <a:p>
            <a:pPr>
              <a:defRPr/>
            </a:pPr>
            <a:fld id="{A436C52F-A6CD-4925-BFFD-2A2414DF1CE2}"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7982662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endParaRPr lang="en-US"/>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A3FA525A-7835-4D37-9575-6EE171C8684D}" type="datetimeFigureOut">
              <a:rPr lang="nl-NL">
                <a:solidFill>
                  <a:prstClr val="black">
                    <a:tint val="75000"/>
                  </a:prstClr>
                </a:solidFill>
              </a:rPr>
              <a:pPr>
                <a:defRPr/>
              </a:pPr>
              <a:t>5-7-2018</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8A1E3B14-D2BF-491B-8739-C2B3CDEFD7B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679303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5-7-2018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endParaRPr lang="en-US"/>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DB875171-292D-410F-AD00-36F2613A23E6}" type="datetimeFigureOut">
              <a:rPr lang="nl-NL">
                <a:solidFill>
                  <a:prstClr val="black">
                    <a:tint val="75000"/>
                  </a:prstClr>
                </a:solidFill>
              </a:rPr>
              <a:pPr>
                <a:defRPr/>
              </a:pPr>
              <a:t>5-7-2018</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5D45FED5-84D4-4E7E-80EA-EB660F2FDEE7}"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0933867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C42AF0D-DF86-408D-8B94-A02F654BFE43}" type="datetimeFigureOut">
              <a:rPr lang="nl-NL">
                <a:solidFill>
                  <a:prstClr val="black">
                    <a:tint val="75000"/>
                  </a:prstClr>
                </a:solidFill>
              </a:rPr>
              <a:pPr>
                <a:defRPr/>
              </a:pPr>
              <a:t>5-7-2018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F793141-8A23-4107-B108-C2AFD3D3888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2737826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06CA4679-B3FA-4CEB-9BFC-A55D9F4D8146}" type="datetimeFigureOut">
              <a:rPr lang="nl-NL">
                <a:solidFill>
                  <a:prstClr val="black">
                    <a:tint val="75000"/>
                  </a:prstClr>
                </a:solidFill>
              </a:rPr>
              <a:pPr>
                <a:defRPr/>
              </a:pPr>
              <a:t>5-7-2018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092CDB9-74CF-45BF-9E14-67470C2F8EAE}"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9037583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endParaRPr lang="en-US"/>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endParaRPr lang="en-US"/>
          </a:p>
        </p:txBody>
      </p:sp>
      <p:sp>
        <p:nvSpPr>
          <p:cNvPr id="4" name="Tijdelijke aanduiding voor datum 3"/>
          <p:cNvSpPr>
            <a:spLocks noGrp="1"/>
          </p:cNvSpPr>
          <p:nvPr>
            <p:ph type="dt" sz="half" idx="10"/>
          </p:nvPr>
        </p:nvSpPr>
        <p:spPr/>
        <p:txBody>
          <a:bodyPr/>
          <a:lstStyle>
            <a:lvl1pPr>
              <a:defRPr/>
            </a:lvl1pPr>
          </a:lstStyle>
          <a:p>
            <a:pPr>
              <a:defRPr/>
            </a:pPr>
            <a:fld id="{1A91D090-15EE-4434-A4FA-2F7059409DF1}" type="datetimeFigureOut">
              <a:rPr lang="nl-NL">
                <a:solidFill>
                  <a:prstClr val="black">
                    <a:tint val="75000"/>
                  </a:prstClr>
                </a:solidFill>
              </a:rPr>
              <a:pPr>
                <a:defRPr/>
              </a:pPr>
              <a:t>5-7-2018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DDA18A6B-2B8C-47DE-B8EA-0924C524A954}"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400376142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16B1B5A-3018-4764-A900-89B79CB705CA}" type="datetimeFigureOut">
              <a:rPr lang="nl-NL">
                <a:solidFill>
                  <a:prstClr val="black">
                    <a:tint val="75000"/>
                  </a:prstClr>
                </a:solidFill>
              </a:rPr>
              <a:pPr>
                <a:defRPr/>
              </a:pPr>
              <a:t>5-7-2018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F8F2D783-BB8C-4A5E-846D-6126C103C3F5}"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814680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endParaRPr lang="en-US"/>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lvl1pPr>
              <a:defRPr/>
            </a:lvl1pPr>
          </a:lstStyle>
          <a:p>
            <a:pPr>
              <a:defRPr/>
            </a:pPr>
            <a:fld id="{B8FBBAE2-831B-4EA5-940C-A21D1C37BF8A}" type="datetimeFigureOut">
              <a:rPr lang="nl-NL">
                <a:solidFill>
                  <a:prstClr val="black">
                    <a:tint val="75000"/>
                  </a:prstClr>
                </a:solidFill>
              </a:rPr>
              <a:pPr>
                <a:defRPr/>
              </a:pPr>
              <a:t>5-7-2018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633836E8-1049-480B-B9EA-FC12BBF393CA}"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43863602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datum 3"/>
          <p:cNvSpPr>
            <a:spLocks noGrp="1"/>
          </p:cNvSpPr>
          <p:nvPr>
            <p:ph type="dt" sz="half" idx="10"/>
          </p:nvPr>
        </p:nvSpPr>
        <p:spPr/>
        <p:txBody>
          <a:bodyPr/>
          <a:lstStyle>
            <a:lvl1pPr>
              <a:defRPr/>
            </a:lvl1pPr>
          </a:lstStyle>
          <a:p>
            <a:pPr>
              <a:defRPr/>
            </a:pPr>
            <a:fld id="{65B88A08-8DB4-431B-836D-6BAF93DEF76D}" type="datetimeFigureOut">
              <a:rPr lang="nl-NL">
                <a:solidFill>
                  <a:prstClr val="black">
                    <a:tint val="75000"/>
                  </a:prstClr>
                </a:solidFill>
              </a:rPr>
              <a:pPr>
                <a:defRPr/>
              </a:pPr>
              <a:t>5-7-2018</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4C96B95A-4CC6-4D0D-A2B1-C94CE7DE7C41}"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6699724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endParaRPr lang="en-US"/>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Tijdelijke aanduiding voor datum 3"/>
          <p:cNvSpPr>
            <a:spLocks noGrp="1"/>
          </p:cNvSpPr>
          <p:nvPr>
            <p:ph type="dt" sz="half" idx="10"/>
          </p:nvPr>
        </p:nvSpPr>
        <p:spPr/>
        <p:txBody>
          <a:bodyPr/>
          <a:lstStyle>
            <a:lvl1pPr>
              <a:defRPr/>
            </a:lvl1pPr>
          </a:lstStyle>
          <a:p>
            <a:pPr>
              <a:defRPr/>
            </a:pPr>
            <a:fld id="{FF2E0806-4A5D-4C9A-AF09-11BC64A6F9A8}" type="datetimeFigureOut">
              <a:rPr lang="nl-NL">
                <a:solidFill>
                  <a:prstClr val="black">
                    <a:tint val="75000"/>
                  </a:prstClr>
                </a:solidFill>
              </a:rPr>
              <a:pPr>
                <a:defRPr/>
              </a:pPr>
              <a:t>5-7-2018</a:t>
            </a:fld>
            <a:endParaRPr lang="en-US">
              <a:solidFill>
                <a:prstClr val="black">
                  <a:tint val="75000"/>
                </a:prstClr>
              </a:solidFill>
            </a:endParaRPr>
          </a:p>
        </p:txBody>
      </p:sp>
      <p:sp>
        <p:nvSpPr>
          <p:cNvPr id="8"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Tijdelijke aanduiding voor dianummer 5"/>
          <p:cNvSpPr>
            <a:spLocks noGrp="1"/>
          </p:cNvSpPr>
          <p:nvPr>
            <p:ph type="sldNum" sz="quarter" idx="12"/>
          </p:nvPr>
        </p:nvSpPr>
        <p:spPr/>
        <p:txBody>
          <a:bodyPr/>
          <a:lstStyle>
            <a:lvl1pPr>
              <a:defRPr/>
            </a:lvl1pPr>
          </a:lstStyle>
          <a:p>
            <a:pPr>
              <a:defRPr/>
            </a:pPr>
            <a:fld id="{5DE03A52-E805-4410-A95F-A81C08808BD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6868328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datum 3"/>
          <p:cNvSpPr>
            <a:spLocks noGrp="1"/>
          </p:cNvSpPr>
          <p:nvPr>
            <p:ph type="dt" sz="half" idx="10"/>
          </p:nvPr>
        </p:nvSpPr>
        <p:spPr/>
        <p:txBody>
          <a:bodyPr/>
          <a:lstStyle>
            <a:lvl1pPr>
              <a:defRPr/>
            </a:lvl1pPr>
          </a:lstStyle>
          <a:p>
            <a:pPr>
              <a:defRPr/>
            </a:pPr>
            <a:fld id="{3431ECD1-F7B1-463F-B819-9C007031CC94}" type="datetimeFigureOut">
              <a:rPr lang="nl-NL">
                <a:solidFill>
                  <a:prstClr val="black">
                    <a:tint val="75000"/>
                  </a:prstClr>
                </a:solidFill>
              </a:rPr>
              <a:pPr>
                <a:defRPr/>
              </a:pPr>
              <a:t>5-7-2018</a:t>
            </a:fld>
            <a:endParaRPr lang="en-US">
              <a:solidFill>
                <a:prstClr val="black">
                  <a:tint val="75000"/>
                </a:prstClr>
              </a:solidFill>
            </a:endParaRPr>
          </a:p>
        </p:txBody>
      </p:sp>
      <p:sp>
        <p:nvSpPr>
          <p:cNvPr id="4"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Tijdelijke aanduiding voor dianummer 5"/>
          <p:cNvSpPr>
            <a:spLocks noGrp="1"/>
          </p:cNvSpPr>
          <p:nvPr>
            <p:ph type="sldNum" sz="quarter" idx="12"/>
          </p:nvPr>
        </p:nvSpPr>
        <p:spPr/>
        <p:txBody>
          <a:bodyPr/>
          <a:lstStyle>
            <a:lvl1pPr>
              <a:defRPr/>
            </a:lvl1pPr>
          </a:lstStyle>
          <a:p>
            <a:pPr>
              <a:defRPr/>
            </a:pPr>
            <a:fld id="{A886123E-DD62-4CA7-9322-5FEC0D971480}"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2902699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5338DD8B-4E74-4343-ADDF-3612686D2C6B}" type="datetimeFigureOut">
              <a:rPr lang="nl-NL">
                <a:solidFill>
                  <a:prstClr val="black">
                    <a:tint val="75000"/>
                  </a:prstClr>
                </a:solidFill>
              </a:rPr>
              <a:pPr>
                <a:defRPr/>
              </a:pPr>
              <a:t>5-7-2018</a:t>
            </a:fld>
            <a:endParaRPr lang="en-US">
              <a:solidFill>
                <a:prstClr val="black">
                  <a:tint val="75000"/>
                </a:prstClr>
              </a:solidFill>
            </a:endParaRPr>
          </a:p>
        </p:txBody>
      </p:sp>
      <p:sp>
        <p:nvSpPr>
          <p:cNvPr id="3"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Tijdelijke aanduiding voor dianummer 5"/>
          <p:cNvSpPr>
            <a:spLocks noGrp="1"/>
          </p:cNvSpPr>
          <p:nvPr>
            <p:ph type="sldNum" sz="quarter" idx="12"/>
          </p:nvPr>
        </p:nvSpPr>
        <p:spPr/>
        <p:txBody>
          <a:bodyPr/>
          <a:lstStyle>
            <a:lvl1pPr>
              <a:defRPr/>
            </a:lvl1pPr>
          </a:lstStyle>
          <a:p>
            <a:pPr>
              <a:defRPr/>
            </a:pPr>
            <a:fld id="{A436C52F-A6CD-4925-BFFD-2A2414DF1CE2}"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165421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DE4034B4-A846-4ABF-B391-81F27B9CF94A}" type="datetimeFigureOut">
              <a:rPr lang="nl-NL" smtClean="0"/>
              <a:pPr/>
              <a:t>5-7-2018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endParaRPr lang="en-US"/>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A3FA525A-7835-4D37-9575-6EE171C8684D}" type="datetimeFigureOut">
              <a:rPr lang="nl-NL">
                <a:solidFill>
                  <a:prstClr val="black">
                    <a:tint val="75000"/>
                  </a:prstClr>
                </a:solidFill>
              </a:rPr>
              <a:pPr>
                <a:defRPr/>
              </a:pPr>
              <a:t>5-7-2018</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8A1E3B14-D2BF-491B-8739-C2B3CDEFD7BD}"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424742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endParaRPr lang="en-US"/>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3"/>
          <p:cNvSpPr>
            <a:spLocks noGrp="1"/>
          </p:cNvSpPr>
          <p:nvPr>
            <p:ph type="dt" sz="half" idx="10"/>
          </p:nvPr>
        </p:nvSpPr>
        <p:spPr/>
        <p:txBody>
          <a:bodyPr/>
          <a:lstStyle>
            <a:lvl1pPr>
              <a:defRPr/>
            </a:lvl1pPr>
          </a:lstStyle>
          <a:p>
            <a:pPr>
              <a:defRPr/>
            </a:pPr>
            <a:fld id="{DB875171-292D-410F-AD00-36F2613A23E6}" type="datetimeFigureOut">
              <a:rPr lang="nl-NL">
                <a:solidFill>
                  <a:prstClr val="black">
                    <a:tint val="75000"/>
                  </a:prstClr>
                </a:solidFill>
              </a:rPr>
              <a:pPr>
                <a:defRPr/>
              </a:pPr>
              <a:t>5-7-2018</a:t>
            </a:fld>
            <a:endParaRPr lang="en-US">
              <a:solidFill>
                <a:prstClr val="black">
                  <a:tint val="75000"/>
                </a:prstClr>
              </a:solidFill>
            </a:endParaRPr>
          </a:p>
        </p:txBody>
      </p:sp>
      <p:sp>
        <p:nvSpPr>
          <p:cNvPr id="6"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Tijdelijke aanduiding voor dianummer 5"/>
          <p:cNvSpPr>
            <a:spLocks noGrp="1"/>
          </p:cNvSpPr>
          <p:nvPr>
            <p:ph type="sldNum" sz="quarter" idx="12"/>
          </p:nvPr>
        </p:nvSpPr>
        <p:spPr/>
        <p:txBody>
          <a:bodyPr/>
          <a:lstStyle>
            <a:lvl1pPr>
              <a:defRPr/>
            </a:lvl1pPr>
          </a:lstStyle>
          <a:p>
            <a:pPr>
              <a:defRPr/>
            </a:pPr>
            <a:fld id="{5D45FED5-84D4-4E7E-80EA-EB660F2FDEE7}"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6089160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en-US"/>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FC42AF0D-DF86-408D-8B94-A02F654BFE43}" type="datetimeFigureOut">
              <a:rPr lang="nl-NL">
                <a:solidFill>
                  <a:prstClr val="black">
                    <a:tint val="75000"/>
                  </a:prstClr>
                </a:solidFill>
              </a:rPr>
              <a:pPr>
                <a:defRPr/>
              </a:pPr>
              <a:t>5-7-2018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F793141-8A23-4107-B108-C2AFD3D3888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6858804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endParaRPr lang="en-US"/>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10"/>
          </p:nvPr>
        </p:nvSpPr>
        <p:spPr/>
        <p:txBody>
          <a:bodyPr/>
          <a:lstStyle>
            <a:lvl1pPr>
              <a:defRPr/>
            </a:lvl1pPr>
          </a:lstStyle>
          <a:p>
            <a:pPr>
              <a:defRPr/>
            </a:pPr>
            <a:fld id="{06CA4679-B3FA-4CEB-9BFC-A55D9F4D8146}" type="datetimeFigureOut">
              <a:rPr lang="nl-NL">
                <a:solidFill>
                  <a:prstClr val="black">
                    <a:tint val="75000"/>
                  </a:prstClr>
                </a:solidFill>
              </a:rPr>
              <a:pPr>
                <a:defRPr/>
              </a:pPr>
              <a:t>5-7-2018</a:t>
            </a:fld>
            <a:endParaRPr lang="en-US">
              <a:solidFill>
                <a:prstClr val="black">
                  <a:tint val="75000"/>
                </a:prstClr>
              </a:solidFill>
            </a:endParaRPr>
          </a:p>
        </p:txBody>
      </p:sp>
      <p:sp>
        <p:nvSpPr>
          <p:cNvPr id="5" name="Tijdelijke aanduiding voor voettekst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12"/>
          </p:nvPr>
        </p:nvSpPr>
        <p:spPr/>
        <p:txBody>
          <a:bodyPr/>
          <a:lstStyle>
            <a:lvl1pPr>
              <a:defRPr/>
            </a:lvl1pPr>
          </a:lstStyle>
          <a:p>
            <a:pPr>
              <a:defRPr/>
            </a:pPr>
            <a:fld id="{3092CDB9-74CF-45BF-9E14-67470C2F8EAE}"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397593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5-7-2018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DE4034B4-A846-4ABF-B391-81F27B9CF94A}" type="datetimeFigureOut">
              <a:rPr lang="nl-NL" smtClean="0"/>
              <a:pPr/>
              <a:t>5-7-2018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DE4034B4-A846-4ABF-B391-81F27B9CF94A}" type="datetimeFigureOut">
              <a:rPr lang="nl-NL" smtClean="0"/>
              <a:pPr/>
              <a:t>5-7-2018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E4034B4-A846-4ABF-B391-81F27B9CF94A}" type="datetimeFigureOut">
              <a:rPr lang="nl-NL" smtClean="0"/>
              <a:pPr/>
              <a:t>5-7-2018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5-7-2018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DE4034B4-A846-4ABF-B391-81F27B9CF94A}" type="datetimeFigureOut">
              <a:rPr lang="nl-NL" smtClean="0"/>
              <a:pPr/>
              <a:t>5-7-2018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BCE099E-872C-469A-810E-8C87F637F57F}"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4034B4-A846-4ABF-B391-81F27B9CF94A}" type="datetimeFigureOut">
              <a:rPr lang="nl-NL" smtClean="0"/>
              <a:pPr/>
              <a:t>5-7-2018</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CE099E-872C-469A-810E-8C87F637F57F}" type="slidenum">
              <a:rPr lang="nl-NL" smtClean="0"/>
              <a:pPr/>
              <a:t>‹nr.›</a:t>
            </a:fld>
            <a:endParaRPr lang="nl-NL"/>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126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a:t>Klik om de stijl te bewerken</a:t>
            </a:r>
            <a:endParaRPr lang="en-US"/>
          </a:p>
        </p:txBody>
      </p:sp>
      <p:sp>
        <p:nvSpPr>
          <p:cNvPr id="1126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D8EA754-C9B1-4B40-A77D-7BABA48CE5CF}" type="datetimeFigureOut">
              <a:rPr lang="nl-NL">
                <a:solidFill>
                  <a:prstClr val="black">
                    <a:tint val="75000"/>
                  </a:prstClr>
                </a:solidFill>
              </a:rPr>
              <a:pPr>
                <a:defRPr/>
              </a:pPr>
              <a:t>5-7-2018</a:t>
            </a:fld>
            <a:endParaRPr lang="en-US">
              <a:solidFill>
                <a:prstClr val="black">
                  <a:tint val="75000"/>
                </a:prstClr>
              </a:solidFill>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0C2C3BA-CC38-400C-B3A6-6DAAADDC334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28550197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126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a:t>Klik om de stijl te bewerken</a:t>
            </a:r>
            <a:endParaRPr lang="en-US"/>
          </a:p>
        </p:txBody>
      </p:sp>
      <p:sp>
        <p:nvSpPr>
          <p:cNvPr id="1126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D8EA754-C9B1-4B40-A77D-7BABA48CE5CF}" type="datetimeFigureOut">
              <a:rPr lang="nl-NL">
                <a:solidFill>
                  <a:prstClr val="black">
                    <a:tint val="75000"/>
                  </a:prstClr>
                </a:solidFill>
              </a:rPr>
              <a:pPr>
                <a:defRPr/>
              </a:pPr>
              <a:t>5-7-2018</a:t>
            </a:fld>
            <a:endParaRPr lang="en-US">
              <a:solidFill>
                <a:prstClr val="black">
                  <a:tint val="75000"/>
                </a:prstClr>
              </a:solidFill>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30C2C3BA-CC38-400C-B3A6-6DAAADDC334F}" type="slidenum">
              <a:rPr lang="en-US">
                <a:solidFill>
                  <a:prstClr val="black">
                    <a:tint val="75000"/>
                  </a:prstClr>
                </a:solidFill>
              </a:rPr>
              <a:pPr>
                <a:defRPr/>
              </a:pPr>
              <a:t>‹nr.›</a:t>
            </a:fld>
            <a:endParaRPr lang="en-US">
              <a:solidFill>
                <a:prstClr val="black">
                  <a:tint val="75000"/>
                </a:prstClr>
              </a:solidFill>
            </a:endParaRPr>
          </a:p>
        </p:txBody>
      </p:sp>
    </p:spTree>
    <p:extLst>
      <p:ext uri="{BB962C8B-B14F-4D97-AF65-F5344CB8AC3E}">
        <p14:creationId xmlns:p14="http://schemas.microsoft.com/office/powerpoint/2010/main" val="15858090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pic>
        <p:nvPicPr>
          <p:cNvPr id="4" name="Afbeelding 3">
            <a:extLst>
              <a:ext uri="{FF2B5EF4-FFF2-40B4-BE49-F238E27FC236}">
                <a16:creationId xmlns:a16="http://schemas.microsoft.com/office/drawing/2014/main" id="{2EE5402D-AAEC-4D19-8C2E-2D0A9A43042D}"/>
              </a:ext>
            </a:extLst>
          </p:cNvPr>
          <p:cNvPicPr>
            <a:picLocks noChangeAspect="1"/>
          </p:cNvPicPr>
          <p:nvPr/>
        </p:nvPicPr>
        <p:blipFill>
          <a:blip r:embed="rId3"/>
          <a:stretch>
            <a:fillRect/>
          </a:stretch>
        </p:blipFill>
        <p:spPr>
          <a:xfrm>
            <a:off x="1668638" y="548680"/>
            <a:ext cx="5855690" cy="5809216"/>
          </a:xfrm>
          <a:prstGeom prst="rect">
            <a:avLst/>
          </a:prstGeom>
        </p:spPr>
      </p:pic>
    </p:spTree>
    <p:extLst>
      <p:ext uri="{BB962C8B-B14F-4D97-AF65-F5344CB8AC3E}">
        <p14:creationId xmlns:p14="http://schemas.microsoft.com/office/powerpoint/2010/main" val="15637948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OT: 			God perkt zich in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-1 volk/stam/koning</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-1 land/stad/tempel</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-1 sabbatdag</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3228120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OT: 			God perkt zich in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-1 volk/stam/koning</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-1 land/stad/tempel</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-1 sabbatdag</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35873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OT: 			God perkt zich in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-1 volk/stam/koning</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-1 land/stad/tempel</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-1 sabbatdag</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-…Stille Zaterdag</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1158755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OT: 			God perkt zich in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-1 volk/stam/koning</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-1 land/stad/tempel</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-1 sabbatdag</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-…Stille Zaterdag</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Christus:	God herovert de wereld</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13710099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Wat gebiedt God in het vierde gebod? […] Ten tweede dat ik al de dagen van mijn leven mijn slechte werken nalaat, de Here door zijn Geest in mij laat werken, en zo de eeuwige sabbat in dit leven begin.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gn="r">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Zondag 38</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1938373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OT: 			God perkt zich in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Christus:	God herovert de wereld</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9941427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OT: 			God perkt zich in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Christus:	God herovert de wereld</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1. Wees niet bang</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40132764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Volg de weg van Christus Jezus, nu u hem als uw Heer aanvaard hebt. Blijf in Hem geworteld en gegrondvest, houd vast aan het geloof dat u geleerd is en wees vervuld van dankbaarheid.</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gn="r">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Kolossenzen 2: 6-7</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19195604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OT: 			God perkt zich in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Christus:	God herovert de wereld</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1. Wees niet bang</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2. Volg de weg van Jezus</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36944730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Want in hem is de goddelijke volheid lichamelijk aanwezig, en omdat u één bent met hem, […] bent u ook van die volheid vervuld.</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gn="r">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Kolossenzen 2: 9-10</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27619907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Laat niemand u iets voorschrijven op het gebied van eten of drinken of het vieren van feestdagen, nieuwemaan en sabbat. Dit alles is slechts een schaduw van wat komt – de werkelijkheid is van Christus.</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gn="r">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Kolossenzen 2: 16-17</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6253104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OT: 			God perkt zich in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Christus:	God herovert de wereld</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1. Wees niet bang</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2. Volg de weg van Jezus</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3. Vol van je God</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27875510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2708312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OT: 			God perkt zich in</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Christus:	God herovert de wereld</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1875433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OT: 			God perkt zich in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-1 volk</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3947612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OT: 			God perkt zich in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-1 volk/stam</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3370069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OT: 			God perkt zich in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-1 volk/stam/koning</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27094214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OT: 			God perkt zich in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-1 volk/stam/koning</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-1 land</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6281752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OT: 			God perkt zich in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-1 volk/stam/koning</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-1 land/stad</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610447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idx="1"/>
          </p:nvPr>
        </p:nvSpPr>
        <p:spPr>
          <a:xfrm>
            <a:off x="457200" y="274638"/>
            <a:ext cx="8229600" cy="5851525"/>
          </a:xfrm>
        </p:spPr>
        <p:txBody>
          <a:bodyPr>
            <a:normAutofit fontScale="25000" lnSpcReduction="20000"/>
          </a:bodyPr>
          <a:lstStyle/>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OT: 			God perkt zich in</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-1 volk/stam/koning</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-1 land/stad/tempel</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r>
              <a:rPr lang="nl-NL" sz="12800" dirty="0">
                <a:solidFill>
                  <a:prstClr val="white"/>
                </a:solidFill>
                <a:latin typeface="Verdana" pitchFamily="34" charset="0"/>
                <a:ea typeface="Verdana" pitchFamily="34" charset="0"/>
                <a:cs typeface="Verdana" pitchFamily="34" charset="0"/>
              </a:rPr>
              <a:t> </a:t>
            </a:r>
          </a:p>
          <a:p>
            <a:pPr marL="0" lvl="0" indent="0">
              <a:lnSpc>
                <a:spcPts val="4500"/>
              </a:lnSpc>
              <a:spcBef>
                <a:spcPts val="0"/>
              </a:spcBef>
              <a:buNone/>
            </a:pPr>
            <a:endParaRPr lang="nl-NL" sz="12800"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endParaRPr lang="nl-NL" dirty="0">
              <a:solidFill>
                <a:prstClr val="white"/>
              </a:solidFill>
              <a:latin typeface="Verdana" pitchFamily="34" charset="0"/>
              <a:ea typeface="Verdana" pitchFamily="34" charset="0"/>
              <a:cs typeface="Verdana" pitchFamily="34" charset="0"/>
            </a:endParaRPr>
          </a:p>
          <a:p>
            <a:pPr marL="0" lvl="0" indent="0">
              <a:lnSpc>
                <a:spcPts val="4500"/>
              </a:lnSpc>
              <a:spcBef>
                <a:spcPts val="0"/>
              </a:spcBef>
              <a:buNone/>
            </a:pPr>
            <a:r>
              <a:rPr lang="nl-NL" dirty="0">
                <a:solidFill>
                  <a:prstClr val="white"/>
                </a:solidFill>
                <a:latin typeface="Verdana" pitchFamily="34" charset="0"/>
                <a:ea typeface="Verdana" pitchFamily="34" charset="0"/>
                <a:cs typeface="Verdana" pitchFamily="34" charset="0"/>
              </a:rPr>
              <a:t> </a:t>
            </a:r>
          </a:p>
          <a:p>
            <a:endParaRPr lang="nl-NL" dirty="0"/>
          </a:p>
        </p:txBody>
      </p:sp>
    </p:spTree>
    <p:extLst>
      <p:ext uri="{BB962C8B-B14F-4D97-AF65-F5344CB8AC3E}">
        <p14:creationId xmlns:p14="http://schemas.microsoft.com/office/powerpoint/2010/main" val="1546973223"/>
      </p:ext>
    </p:extLst>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9. Afsluiting">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9. Afsluiting">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718</TotalTime>
  <Words>272</Words>
  <Application>Microsoft Office PowerPoint</Application>
  <PresentationFormat>Diavoorstelling (4:3)</PresentationFormat>
  <Paragraphs>419</Paragraphs>
  <Slides>21</Slides>
  <Notes>21</Notes>
  <HiddenSlides>0</HiddenSlides>
  <MMClips>0</MMClips>
  <ScaleCrop>false</ScaleCrop>
  <HeadingPairs>
    <vt:vector size="6" baseType="variant">
      <vt:variant>
        <vt:lpstr>Gebruikte lettertypen</vt:lpstr>
      </vt:variant>
      <vt:variant>
        <vt:i4>3</vt:i4>
      </vt:variant>
      <vt:variant>
        <vt:lpstr>Thema</vt:lpstr>
      </vt:variant>
      <vt:variant>
        <vt:i4>3</vt:i4>
      </vt:variant>
      <vt:variant>
        <vt:lpstr>Diatitels</vt:lpstr>
      </vt:variant>
      <vt:variant>
        <vt:i4>21</vt:i4>
      </vt:variant>
    </vt:vector>
  </HeadingPairs>
  <TitlesOfParts>
    <vt:vector size="27" baseType="lpstr">
      <vt:lpstr>Arial</vt:lpstr>
      <vt:lpstr>Calibri</vt:lpstr>
      <vt:lpstr>Verdana</vt:lpstr>
      <vt:lpstr>Office-thema</vt:lpstr>
      <vt:lpstr>9. Afsluiting</vt:lpstr>
      <vt:lpstr>1_9. Afsluiting</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Koptekst</dc:title>
  <dc:creator>pcvddool</dc:creator>
  <cp:lastModifiedBy>R. IJbema</cp:lastModifiedBy>
  <cp:revision>59</cp:revision>
  <dcterms:created xsi:type="dcterms:W3CDTF">2011-01-12T19:49:53Z</dcterms:created>
  <dcterms:modified xsi:type="dcterms:W3CDTF">2018-07-05T11:29:08Z</dcterms:modified>
</cp:coreProperties>
</file>