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2"/>
  </p:notesMasterIdLst>
  <p:sldIdLst>
    <p:sldId id="307" r:id="rId4"/>
    <p:sldId id="309" r:id="rId5"/>
    <p:sldId id="308" r:id="rId6"/>
    <p:sldId id="310" r:id="rId7"/>
    <p:sldId id="313" r:id="rId8"/>
    <p:sldId id="311" r:id="rId9"/>
    <p:sldId id="312" r:id="rId10"/>
    <p:sldId id="31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D4D99790-E7F2-40CB-9E5C-AC636FBE808F}"/>
    <pc:docChg chg="addSld modSld sldOrd">
      <pc:chgData name="R. IJbema" userId="a7e136abeee5cd69" providerId="LiveId" clId="{D4D99790-E7F2-40CB-9E5C-AC636FBE808F}" dt="2018-05-18T14:43:05.140" v="24" actId="20577"/>
      <pc:docMkLst>
        <pc:docMk/>
      </pc:docMkLst>
      <pc:sldChg chg="addSp modNotesTx">
        <pc:chgData name="R. IJbema" userId="a7e136abeee5cd69" providerId="LiveId" clId="{D4D99790-E7F2-40CB-9E5C-AC636FBE808F}" dt="2018-05-18T14:42:49.907" v="21" actId="20577"/>
        <pc:sldMkLst>
          <pc:docMk/>
          <pc:sldMk cId="1730295295" sldId="308"/>
        </pc:sldMkLst>
        <pc:picChg chg="add">
          <ac:chgData name="R. IJbema" userId="a7e136abeee5cd69" providerId="LiveId" clId="{D4D99790-E7F2-40CB-9E5C-AC636FBE808F}" dt="2018-05-18T14:41:15.003" v="14"/>
          <ac:picMkLst>
            <pc:docMk/>
            <pc:sldMk cId="1730295295" sldId="308"/>
            <ac:picMk id="4" creationId="{4B28829C-DAFE-4DF8-B75B-9346AEA52F83}"/>
          </ac:picMkLst>
        </pc:picChg>
      </pc:sldChg>
      <pc:sldChg chg="addSp modNotesTx">
        <pc:chgData name="R. IJbema" userId="a7e136abeee5cd69" providerId="LiveId" clId="{D4D99790-E7F2-40CB-9E5C-AC636FBE808F}" dt="2018-05-18T14:42:57.976" v="23" actId="20577"/>
        <pc:sldMkLst>
          <pc:docMk/>
          <pc:sldMk cId="811163918" sldId="311"/>
        </pc:sldMkLst>
        <pc:picChg chg="add">
          <ac:chgData name="R. IJbema" userId="a7e136abeee5cd69" providerId="LiveId" clId="{D4D99790-E7F2-40CB-9E5C-AC636FBE808F}" dt="2018-05-18T14:39:00.697" v="1"/>
          <ac:picMkLst>
            <pc:docMk/>
            <pc:sldMk cId="811163918" sldId="311"/>
            <ac:picMk id="4" creationId="{2F11478E-8F1F-4467-8091-BB59BD9DF57D}"/>
          </ac:picMkLst>
        </pc:picChg>
      </pc:sldChg>
      <pc:sldChg chg="addSp modSp add modNotesTx">
        <pc:chgData name="R. IJbema" userId="a7e136abeee5cd69" providerId="LiveId" clId="{D4D99790-E7F2-40CB-9E5C-AC636FBE808F}" dt="2018-05-18T14:43:05.140" v="24" actId="20577"/>
        <pc:sldMkLst>
          <pc:docMk/>
          <pc:sldMk cId="1079676364" sldId="312"/>
        </pc:sldMkLst>
        <pc:picChg chg="add mod">
          <ac:chgData name="R. IJbema" userId="a7e136abeee5cd69" providerId="LiveId" clId="{D4D99790-E7F2-40CB-9E5C-AC636FBE808F}" dt="2018-05-18T14:41:53.699" v="17" actId="14100"/>
          <ac:picMkLst>
            <pc:docMk/>
            <pc:sldMk cId="1079676364" sldId="312"/>
            <ac:picMk id="4" creationId="{856351D6-ADC3-4FD1-96B4-CDB32A6FDC0A}"/>
          </ac:picMkLst>
        </pc:picChg>
      </pc:sldChg>
      <pc:sldChg chg="addSp delSp modSp add ord modNotesTx">
        <pc:chgData name="R. IJbema" userId="a7e136abeee5cd69" providerId="LiveId" clId="{D4D99790-E7F2-40CB-9E5C-AC636FBE808F}" dt="2018-05-18T14:42:54.488" v="22" actId="20577"/>
        <pc:sldMkLst>
          <pc:docMk/>
          <pc:sldMk cId="4044021792" sldId="313"/>
        </pc:sldMkLst>
        <pc:picChg chg="add del">
          <ac:chgData name="R. IJbema" userId="a7e136abeee5cd69" providerId="LiveId" clId="{D4D99790-E7F2-40CB-9E5C-AC636FBE808F}" dt="2018-05-18T14:39:40.267" v="5"/>
          <ac:picMkLst>
            <pc:docMk/>
            <pc:sldMk cId="4044021792" sldId="313"/>
            <ac:picMk id="4" creationId="{A1C77D33-17FE-400B-AFAE-59A9CBF152CD}"/>
          </ac:picMkLst>
        </pc:picChg>
        <pc:picChg chg="add mod">
          <ac:chgData name="R. IJbema" userId="a7e136abeee5cd69" providerId="LiveId" clId="{D4D99790-E7F2-40CB-9E5C-AC636FBE808F}" dt="2018-05-18T14:40:39.722" v="12" actId="14100"/>
          <ac:picMkLst>
            <pc:docMk/>
            <pc:sldMk cId="4044021792" sldId="313"/>
            <ac:picMk id="5" creationId="{9BA730BE-50DD-41B5-B94F-423802E0494C}"/>
          </ac:picMkLst>
        </pc:picChg>
        <pc:picChg chg="add mod">
          <ac:chgData name="R. IJbema" userId="a7e136abeee5cd69" providerId="LiveId" clId="{D4D99790-E7F2-40CB-9E5C-AC636FBE808F}" dt="2018-05-18T14:40:44.608" v="13" actId="14100"/>
          <ac:picMkLst>
            <pc:docMk/>
            <pc:sldMk cId="4044021792" sldId="313"/>
            <ac:picMk id="6" creationId="{19F80FD2-CAAF-4F46-A4D0-526EF76DBF06}"/>
          </ac:picMkLst>
        </pc:picChg>
      </pc:sldChg>
      <pc:sldChg chg="add ord">
        <pc:chgData name="R. IJbema" userId="a7e136abeee5cd69" providerId="LiveId" clId="{D4D99790-E7F2-40CB-9E5C-AC636FBE808F}" dt="2018-05-18T14:42:01.597" v="19"/>
        <pc:sldMkLst>
          <pc:docMk/>
          <pc:sldMk cId="1615397548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18-5-2018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58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03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1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7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61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89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6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18-5-2018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Geest spreekt alle talen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Geest spreekt alle talen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zelf die jou onzichtbaar zoekt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77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28829C-DAFE-4DF8-B75B-9346AEA5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9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3FE045-02F2-43EC-A72B-F859DE58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58" y="0"/>
            <a:ext cx="4888914" cy="68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A730BE-50DD-41B5-B94F-423802E04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04020"/>
            <a:ext cx="3953172" cy="39531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9F80FD2-CAAF-4F46-A4D0-526EF76DB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26" y="846138"/>
            <a:ext cx="4599086" cy="45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11478E-8F1F-4467-8091-BB59BD9D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35"/>
            <a:ext cx="914400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6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6351D6-ADC3-4FD1-96B4-CDB32A6FD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29587"/>
            <a:ext cx="8784975" cy="57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Geest spreekt alle talen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zelf die jou onzichtbaar zoekt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39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75</Words>
  <Application>Microsoft Office PowerPoint</Application>
  <PresentationFormat>Diavoorstelling (4:3)</PresentationFormat>
  <Paragraphs>152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56</cp:revision>
  <dcterms:created xsi:type="dcterms:W3CDTF">2011-01-12T19:49:53Z</dcterms:created>
  <dcterms:modified xsi:type="dcterms:W3CDTF">2018-05-18T14:44:26Z</dcterms:modified>
</cp:coreProperties>
</file>