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08" r:id="rId12"/>
    <p:sldId id="317" r:id="rId13"/>
    <p:sldId id="318" r:id="rId14"/>
    <p:sldId id="31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20-4-2018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994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23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32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74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286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411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381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574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587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368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82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tranen van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928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tranen van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vreugde van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1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5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‘Oprecht verdriet’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76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‘Oprecht verdriet’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niet alles is zonde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09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‘Oprecht verdriet’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niet alles is zonde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‘Hartelijke vreugde’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75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‘Oprecht verdriet’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niet alles is zonde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‘Hartelijke vreugde’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je kunt niet altijd blij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100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‘Oprecht verdriet’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niet alles is zonde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‘Hartelijke vreugde’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je kunt niet altijd blij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164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‘Oprecht verdriet’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niet alles is zonde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‘Hartelijke vreugde’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je kunt niet altijd blij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Heb je verdriet? Zoek God op.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527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bekeren – kun je dat leren?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‘Oprecht verdriet’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niet alles is zonde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‘Hartelijke vreugde’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je kunt niet altijd blij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Heb je verdriet? Zoek God op.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Ervaar je geluk? Dank God.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477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790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143</Words>
  <Application>Microsoft Office PowerPoint</Application>
  <PresentationFormat>Diavoorstelling (4:3)</PresentationFormat>
  <Paragraphs>231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59</cp:revision>
  <dcterms:created xsi:type="dcterms:W3CDTF">2011-01-12T19:49:53Z</dcterms:created>
  <dcterms:modified xsi:type="dcterms:W3CDTF">2018-04-20T08:09:48Z</dcterms:modified>
</cp:coreProperties>
</file>