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0"/>
  </p:notesMasterIdLst>
  <p:sldIdLst>
    <p:sldId id="309" r:id="rId4"/>
    <p:sldId id="310" r:id="rId5"/>
    <p:sldId id="311" r:id="rId6"/>
    <p:sldId id="312" r:id="rId7"/>
    <p:sldId id="314" r:id="rId8"/>
    <p:sldId id="315" r:id="rId9"/>
    <p:sldId id="316" r:id="rId10"/>
    <p:sldId id="313" r:id="rId11"/>
    <p:sldId id="317" r:id="rId12"/>
    <p:sldId id="318" r:id="rId13"/>
    <p:sldId id="320" r:id="rId14"/>
    <p:sldId id="321" r:id="rId15"/>
    <p:sldId id="322" r:id="rId16"/>
    <p:sldId id="323" r:id="rId17"/>
    <p:sldId id="324" r:id="rId18"/>
    <p:sldId id="325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>
        <p:scale>
          <a:sx n="125" d="100"/>
          <a:sy n="125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17-4-2018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396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149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6802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85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12125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23052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48789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528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028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1240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810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5281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4965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782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0203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19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17-4-2018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17-4-2018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17-4-2018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334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Meesters, behandel uw slaven op dezelfde manier.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Efeziërs 6: 9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6066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Meesters, behandel uw slaven op dezelfde manier.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dreigementen achterwege.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Efeziërs 6: 9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8844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Meesters, behandel uw slaven op dezelfde manier.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dreigementen achterwege,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want u weet dat zij en u dezelfde Heer in de hemel hebben,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dat Hij geen onderscheid maakt.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Efeziërs 6: 9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155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Dertig Dagen Pasen, week 3: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Pasen en je werk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038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Dertig Dagen Pasen, week 3: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Pasen en je werk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●een slaaf van Christus is vrij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3797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Dertig Dagen Pasen, week 3: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Pasen en je werk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slaaf van Christus is vrij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doe je werk met plezier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7648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Dertig Dagen Pasen, week 4: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Pasen en je werk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een slaaf van Christus is vrij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doe je werk met plezier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● verlangen naar Gods kracht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5328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Moge uw hart verlicht worden,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zodat u zult zien hoe overweldigend groot de krachtige werking van Gods macht is voor ons die geloven.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macht was ook werkzaam in Christus toen God hem opwekte uit de dood en hem in de hemelsferen een plaats gaf aan zijn rechterhand,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alleen in deze wereld maar ook in de toekomstige.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Efeziërs 1: 18-21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712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Dertig Dagen Pasen, week 4: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Pasen en je werk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035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Slaven!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Efeziërs 6: 5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067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Slaven,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gehoorzaam uw aardse meester.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Efeziërs 6: 5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939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Slaven,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gehoorzaam uw aardse meester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 ontzag en respect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Efeziërs 6: 5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467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Slaven,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gehoorzaam uw aardse meester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 ontzag, respect en oprechtheid,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zoals u Christus gehoorzaamt.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Efeziërs 6: 5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8195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Gehoorzaam uw aardse meester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met uiterlijk vertoon om bij mensen in de gunst te komen,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als slaven van Christus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van harte alles doen wat God wil. Doe uw werk met plezier, alsof het voor de Heer is en niet voor mensen.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Efeziërs 6: 6-7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1683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 weet dat allen door de Heer beloond worden voor het goede wat ze doen, zowel slaven als vrije mensen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Efeziërs 6: 8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0420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2613</TotalTime>
  <Words>450</Words>
  <Application>Microsoft Office PowerPoint</Application>
  <PresentationFormat>Diavoorstelling (4:3)</PresentationFormat>
  <Paragraphs>325</Paragraphs>
  <Slides>16</Slides>
  <Notes>16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Windows-gebruiker</cp:lastModifiedBy>
  <cp:revision>60</cp:revision>
  <dcterms:created xsi:type="dcterms:W3CDTF">2011-01-12T19:49:53Z</dcterms:created>
  <dcterms:modified xsi:type="dcterms:W3CDTF">2018-04-17T20:29:30Z</dcterms:modified>
</cp:coreProperties>
</file>