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9"/>
  </p:notesMasterIdLst>
  <p:sldIdLst>
    <p:sldId id="308" r:id="rId4"/>
    <p:sldId id="307" r:id="rId5"/>
    <p:sldId id="309" r:id="rId6"/>
    <p:sldId id="311" r:id="rId7"/>
    <p:sldId id="323" r:id="rId8"/>
    <p:sldId id="324" r:id="rId9"/>
    <p:sldId id="325" r:id="rId10"/>
    <p:sldId id="326" r:id="rId11"/>
    <p:sldId id="327" r:id="rId12"/>
    <p:sldId id="312" r:id="rId13"/>
    <p:sldId id="328" r:id="rId14"/>
    <p:sldId id="313" r:id="rId15"/>
    <p:sldId id="314" r:id="rId16"/>
    <p:sldId id="315" r:id="rId17"/>
    <p:sldId id="329" r:id="rId18"/>
    <p:sldId id="330" r:id="rId19"/>
    <p:sldId id="316" r:id="rId20"/>
    <p:sldId id="331" r:id="rId21"/>
    <p:sldId id="332" r:id="rId22"/>
    <p:sldId id="317" r:id="rId23"/>
    <p:sldId id="318" r:id="rId24"/>
    <p:sldId id="319" r:id="rId25"/>
    <p:sldId id="320" r:id="rId26"/>
    <p:sldId id="321" r:id="rId27"/>
    <p:sldId id="322"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IJbema" userId="a7e136abeee5cd69" providerId="LiveId" clId="{FFE87A24-9A62-449A-96E1-E41853C32ADA}"/>
    <pc:docChg chg="custSel addSld modSld sldOrd">
      <pc:chgData name="R. IJbema" userId="a7e136abeee5cd69" providerId="LiveId" clId="{FFE87A24-9A62-449A-96E1-E41853C32ADA}" dt="2018-03-30T09:14:15.262" v="110" actId="255"/>
      <pc:docMkLst>
        <pc:docMk/>
      </pc:docMkLst>
      <pc:sldChg chg="modNotesTx">
        <pc:chgData name="R. IJbema" userId="a7e136abeee5cd69" providerId="LiveId" clId="{FFE87A24-9A62-449A-96E1-E41853C32ADA}" dt="2018-03-30T08:47:29.364" v="0" actId="20577"/>
        <pc:sldMkLst>
          <pc:docMk/>
          <pc:sldMk cId="3834911599" sldId="309"/>
        </pc:sldMkLst>
      </pc:sldChg>
      <pc:sldChg chg="modNotesTx">
        <pc:chgData name="R. IJbema" userId="a7e136abeee5cd69" providerId="LiveId" clId="{FFE87A24-9A62-449A-96E1-E41853C32ADA}" dt="2018-03-30T08:47:36.609" v="1" actId="20577"/>
        <pc:sldMkLst>
          <pc:docMk/>
          <pc:sldMk cId="1942237455" sldId="311"/>
        </pc:sldMkLst>
      </pc:sldChg>
      <pc:sldChg chg="modNotesTx">
        <pc:chgData name="R. IJbema" userId="a7e136abeee5cd69" providerId="LiveId" clId="{FFE87A24-9A62-449A-96E1-E41853C32ADA}" dt="2018-03-30T08:53:06.324" v="56" actId="20577"/>
        <pc:sldMkLst>
          <pc:docMk/>
          <pc:sldMk cId="533459989" sldId="312"/>
        </pc:sldMkLst>
      </pc:sldChg>
      <pc:sldChg chg="modNotesTx">
        <pc:chgData name="R. IJbema" userId="a7e136abeee5cd69" providerId="LiveId" clId="{FFE87A24-9A62-449A-96E1-E41853C32ADA}" dt="2018-03-30T08:54:55.030" v="63" actId="20577"/>
        <pc:sldMkLst>
          <pc:docMk/>
          <pc:sldMk cId="1127796651" sldId="313"/>
        </pc:sldMkLst>
      </pc:sldChg>
      <pc:sldChg chg="modNotesTx">
        <pc:chgData name="R. IJbema" userId="a7e136abeee5cd69" providerId="LiveId" clId="{FFE87A24-9A62-449A-96E1-E41853C32ADA}" dt="2018-03-30T08:55:20.251" v="66" actId="20577"/>
        <pc:sldMkLst>
          <pc:docMk/>
          <pc:sldMk cId="4131178456" sldId="314"/>
        </pc:sldMkLst>
      </pc:sldChg>
      <pc:sldChg chg="modNotesTx">
        <pc:chgData name="R. IJbema" userId="a7e136abeee5cd69" providerId="LiveId" clId="{FFE87A24-9A62-449A-96E1-E41853C32ADA}" dt="2018-03-30T08:55:35.286" v="69" actId="20577"/>
        <pc:sldMkLst>
          <pc:docMk/>
          <pc:sldMk cId="1262231808" sldId="315"/>
        </pc:sldMkLst>
      </pc:sldChg>
      <pc:sldChg chg="modNotesTx">
        <pc:chgData name="R. IJbema" userId="a7e136abeee5cd69" providerId="LiveId" clId="{FFE87A24-9A62-449A-96E1-E41853C32ADA}" dt="2018-03-30T08:59:10.037" v="82" actId="20577"/>
        <pc:sldMkLst>
          <pc:docMk/>
          <pc:sldMk cId="2096502490" sldId="316"/>
        </pc:sldMkLst>
      </pc:sldChg>
      <pc:sldChg chg="modNotesTx">
        <pc:chgData name="R. IJbema" userId="a7e136abeee5cd69" providerId="LiveId" clId="{FFE87A24-9A62-449A-96E1-E41853C32ADA}" dt="2018-03-30T09:02:00.218" v="95" actId="20577"/>
        <pc:sldMkLst>
          <pc:docMk/>
          <pc:sldMk cId="3887723173" sldId="317"/>
        </pc:sldMkLst>
      </pc:sldChg>
      <pc:sldChg chg="modNotesTx">
        <pc:chgData name="R. IJbema" userId="a7e136abeee5cd69" providerId="LiveId" clId="{FFE87A24-9A62-449A-96E1-E41853C32ADA}" dt="2018-03-30T09:02:14.916" v="97" actId="20577"/>
        <pc:sldMkLst>
          <pc:docMk/>
          <pc:sldMk cId="3647917760" sldId="318"/>
        </pc:sldMkLst>
      </pc:sldChg>
      <pc:sldChg chg="modNotesTx">
        <pc:chgData name="R. IJbema" userId="a7e136abeee5cd69" providerId="LiveId" clId="{FFE87A24-9A62-449A-96E1-E41853C32ADA}" dt="2018-03-30T09:02:36.472" v="99" actId="20577"/>
        <pc:sldMkLst>
          <pc:docMk/>
          <pc:sldMk cId="2519126197" sldId="319"/>
        </pc:sldMkLst>
      </pc:sldChg>
      <pc:sldChg chg="modNotesTx">
        <pc:chgData name="R. IJbema" userId="a7e136abeee5cd69" providerId="LiveId" clId="{FFE87A24-9A62-449A-96E1-E41853C32ADA}" dt="2018-03-30T09:02:59.651" v="101" actId="20577"/>
        <pc:sldMkLst>
          <pc:docMk/>
          <pc:sldMk cId="419564971" sldId="320"/>
        </pc:sldMkLst>
      </pc:sldChg>
      <pc:sldChg chg="modNotesTx">
        <pc:chgData name="R. IJbema" userId="a7e136abeee5cd69" providerId="LiveId" clId="{FFE87A24-9A62-449A-96E1-E41853C32ADA}" dt="2018-03-30T09:03:17.910" v="103" actId="20577"/>
        <pc:sldMkLst>
          <pc:docMk/>
          <pc:sldMk cId="1860878248" sldId="321"/>
        </pc:sldMkLst>
      </pc:sldChg>
      <pc:sldChg chg="modSp modNotesTx">
        <pc:chgData name="R. IJbema" userId="a7e136abeee5cd69" providerId="LiveId" clId="{FFE87A24-9A62-449A-96E1-E41853C32ADA}" dt="2018-03-30T09:14:15.262" v="110" actId="255"/>
        <pc:sldMkLst>
          <pc:docMk/>
          <pc:sldMk cId="2743372357" sldId="322"/>
        </pc:sldMkLst>
        <pc:spChg chg="mod">
          <ac:chgData name="R. IJbema" userId="a7e136abeee5cd69" providerId="LiveId" clId="{FFE87A24-9A62-449A-96E1-E41853C32ADA}" dt="2018-03-30T09:14:15.262" v="110" actId="255"/>
          <ac:spMkLst>
            <pc:docMk/>
            <pc:sldMk cId="2743372357" sldId="322"/>
            <ac:spMk id="3" creationId="{00000000-0000-0000-0000-000000000000}"/>
          </ac:spMkLst>
        </pc:spChg>
      </pc:sldChg>
      <pc:sldChg chg="addSp delSp modSp add ord modNotesTx">
        <pc:chgData name="R. IJbema" userId="a7e136abeee5cd69" providerId="LiveId" clId="{FFE87A24-9A62-449A-96E1-E41853C32ADA}" dt="2018-03-30T08:49:18.202" v="13"/>
        <pc:sldMkLst>
          <pc:docMk/>
          <pc:sldMk cId="2837058149" sldId="323"/>
        </pc:sldMkLst>
        <pc:picChg chg="add del mod">
          <ac:chgData name="R. IJbema" userId="a7e136abeee5cd69" providerId="LiveId" clId="{FFE87A24-9A62-449A-96E1-E41853C32ADA}" dt="2018-03-30T08:48:45.140" v="10"/>
          <ac:picMkLst>
            <pc:docMk/>
            <pc:sldMk cId="2837058149" sldId="323"/>
            <ac:picMk id="4" creationId="{0CF722A0-EC8E-4C63-9C73-F2B2F8D669B0}"/>
          </ac:picMkLst>
        </pc:picChg>
        <pc:picChg chg="add del">
          <ac:chgData name="R. IJbema" userId="a7e136abeee5cd69" providerId="LiveId" clId="{FFE87A24-9A62-449A-96E1-E41853C32ADA}" dt="2018-03-30T08:49:09.884" v="12"/>
          <ac:picMkLst>
            <pc:docMk/>
            <pc:sldMk cId="2837058149" sldId="323"/>
            <ac:picMk id="5" creationId="{C7806785-443A-4BB6-AF72-ADDA4C6DBD65}"/>
          </ac:picMkLst>
        </pc:picChg>
        <pc:picChg chg="add">
          <ac:chgData name="R. IJbema" userId="a7e136abeee5cd69" providerId="LiveId" clId="{FFE87A24-9A62-449A-96E1-E41853C32ADA}" dt="2018-03-30T08:49:18.202" v="13"/>
          <ac:picMkLst>
            <pc:docMk/>
            <pc:sldMk cId="2837058149" sldId="323"/>
            <ac:picMk id="6" creationId="{B1B923A9-1813-46D5-AE0C-AC1B354EE027}"/>
          </ac:picMkLst>
        </pc:picChg>
      </pc:sldChg>
      <pc:sldChg chg="add ord modNotesTx">
        <pc:chgData name="R. IJbema" userId="a7e136abeee5cd69" providerId="LiveId" clId="{FFE87A24-9A62-449A-96E1-E41853C32ADA}" dt="2018-03-30T08:52:39.859" v="44"/>
        <pc:sldMkLst>
          <pc:docMk/>
          <pc:sldMk cId="1201704221" sldId="324"/>
        </pc:sldMkLst>
      </pc:sldChg>
      <pc:sldChg chg="modSp add ord modNotesTx">
        <pc:chgData name="R. IJbema" userId="a7e136abeee5cd69" providerId="LiveId" clId="{FFE87A24-9A62-449A-96E1-E41853C32ADA}" dt="2018-03-30T08:51:58.874" v="40" actId="20577"/>
        <pc:sldMkLst>
          <pc:docMk/>
          <pc:sldMk cId="1997778589" sldId="325"/>
        </pc:sldMkLst>
        <pc:spChg chg="mod">
          <ac:chgData name="R. IJbema" userId="a7e136abeee5cd69" providerId="LiveId" clId="{FFE87A24-9A62-449A-96E1-E41853C32ADA}" dt="2018-03-30T08:51:33.786" v="36" actId="5793"/>
          <ac:spMkLst>
            <pc:docMk/>
            <pc:sldMk cId="1997778589" sldId="325"/>
            <ac:spMk id="3" creationId="{00000000-0000-0000-0000-000000000000}"/>
          </ac:spMkLst>
        </pc:spChg>
      </pc:sldChg>
      <pc:sldChg chg="modSp add ord modNotesTx">
        <pc:chgData name="R. IJbema" userId="a7e136abeee5cd69" providerId="LiveId" clId="{FFE87A24-9A62-449A-96E1-E41853C32ADA}" dt="2018-03-30T08:52:02.436" v="42" actId="20577"/>
        <pc:sldMkLst>
          <pc:docMk/>
          <pc:sldMk cId="1583643408" sldId="326"/>
        </pc:sldMkLst>
        <pc:spChg chg="mod">
          <ac:chgData name="R. IJbema" userId="a7e136abeee5cd69" providerId="LiveId" clId="{FFE87A24-9A62-449A-96E1-E41853C32ADA}" dt="2018-03-30T08:51:28.686" v="32" actId="20577"/>
          <ac:spMkLst>
            <pc:docMk/>
            <pc:sldMk cId="1583643408" sldId="326"/>
            <ac:spMk id="3" creationId="{00000000-0000-0000-0000-000000000000}"/>
          </ac:spMkLst>
        </pc:spChg>
      </pc:sldChg>
      <pc:sldChg chg="add ord modNotesTx">
        <pc:chgData name="R. IJbema" userId="a7e136abeee5cd69" providerId="LiveId" clId="{FFE87A24-9A62-449A-96E1-E41853C32ADA}" dt="2018-03-30T08:53:03.099" v="54" actId="20577"/>
        <pc:sldMkLst>
          <pc:docMk/>
          <pc:sldMk cId="2937245334" sldId="327"/>
        </pc:sldMkLst>
      </pc:sldChg>
      <pc:sldChg chg="modSp add ord modNotesTx">
        <pc:chgData name="R. IJbema" userId="a7e136abeee5cd69" providerId="LiveId" clId="{FFE87A24-9A62-449A-96E1-E41853C32ADA}" dt="2018-03-30T08:54:20.205" v="60" actId="20577"/>
        <pc:sldMkLst>
          <pc:docMk/>
          <pc:sldMk cId="3824772615" sldId="328"/>
        </pc:sldMkLst>
        <pc:spChg chg="mod">
          <ac:chgData name="R. IJbema" userId="a7e136abeee5cd69" providerId="LiveId" clId="{FFE87A24-9A62-449A-96E1-E41853C32ADA}" dt="2018-03-30T08:54:00.048" v="58"/>
          <ac:spMkLst>
            <pc:docMk/>
            <pc:sldMk cId="3824772615" sldId="328"/>
            <ac:spMk id="3" creationId="{00000000-0000-0000-0000-000000000000}"/>
          </ac:spMkLst>
        </pc:spChg>
      </pc:sldChg>
      <pc:sldChg chg="addSp add ord modNotesTx">
        <pc:chgData name="R. IJbema" userId="a7e136abeee5cd69" providerId="LiveId" clId="{FFE87A24-9A62-449A-96E1-E41853C32ADA}" dt="2018-03-30T08:57:02.479" v="75" actId="20577"/>
        <pc:sldMkLst>
          <pc:docMk/>
          <pc:sldMk cId="1371549553" sldId="329"/>
        </pc:sldMkLst>
        <pc:picChg chg="add">
          <ac:chgData name="R. IJbema" userId="a7e136abeee5cd69" providerId="LiveId" clId="{FFE87A24-9A62-449A-96E1-E41853C32ADA}" dt="2018-03-30T08:56:46.304" v="71"/>
          <ac:picMkLst>
            <pc:docMk/>
            <pc:sldMk cId="1371549553" sldId="329"/>
            <ac:picMk id="4" creationId="{1E0ABDE4-84D7-47A4-9613-A0D3B50392A8}"/>
          </ac:picMkLst>
        </pc:picChg>
      </pc:sldChg>
      <pc:sldChg chg="add ord modNotesTx">
        <pc:chgData name="R. IJbema" userId="a7e136abeee5cd69" providerId="LiveId" clId="{FFE87A24-9A62-449A-96E1-E41853C32ADA}" dt="2018-03-30T08:58:17.874" v="79" actId="20577"/>
        <pc:sldMkLst>
          <pc:docMk/>
          <pc:sldMk cId="3466650772" sldId="330"/>
        </pc:sldMkLst>
      </pc:sldChg>
      <pc:sldChg chg="addSp add ord modNotesTx">
        <pc:chgData name="R. IJbema" userId="a7e136abeee5cd69" providerId="LiveId" clId="{FFE87A24-9A62-449A-96E1-E41853C32ADA}" dt="2018-03-30T09:01:05.717" v="87" actId="20577"/>
        <pc:sldMkLst>
          <pc:docMk/>
          <pc:sldMk cId="3515033019" sldId="331"/>
        </pc:sldMkLst>
        <pc:picChg chg="add">
          <ac:chgData name="R. IJbema" userId="a7e136abeee5cd69" providerId="LiveId" clId="{FFE87A24-9A62-449A-96E1-E41853C32ADA}" dt="2018-03-30T09:00:35.067" v="84"/>
          <ac:picMkLst>
            <pc:docMk/>
            <pc:sldMk cId="3515033019" sldId="331"/>
            <ac:picMk id="4" creationId="{DDF7989D-F201-49A6-8B4F-B6087C3A210B}"/>
          </ac:picMkLst>
        </pc:picChg>
      </pc:sldChg>
      <pc:sldChg chg="add ord modNotesTx">
        <pc:chgData name="R. IJbema" userId="a7e136abeee5cd69" providerId="LiveId" clId="{FFE87A24-9A62-449A-96E1-E41853C32ADA}" dt="2018-03-30T09:01:46.613" v="91" actId="20577"/>
        <pc:sldMkLst>
          <pc:docMk/>
          <pc:sldMk cId="3190397382" sldId="332"/>
        </pc:sldMkLst>
      </pc:sldChg>
    </pc:docChg>
  </pc:docChgLst>
  <pc:docChgLst>
    <pc:chgData name="R. IJbema" userId="a7e136abeee5cd69" providerId="LiveId" clId="{7959BFD1-04FD-4B99-A446-8F7F333477AD}"/>
    <pc:docChg chg="undo addSld delSld modSld sldOrd">
      <pc:chgData name="R. IJbema" userId="a7e136abeee5cd69" providerId="LiveId" clId="{7959BFD1-04FD-4B99-A446-8F7F333477AD}" dt="2018-03-28T09:19:14.807" v="529" actId="6549"/>
      <pc:docMkLst>
        <pc:docMk/>
      </pc:docMkLst>
      <pc:sldChg chg="modSp modNotesTx">
        <pc:chgData name="R. IJbema" userId="a7e136abeee5cd69" providerId="LiveId" clId="{7959BFD1-04FD-4B99-A446-8F7F333477AD}" dt="2018-03-28T08:56:40.502" v="58" actId="20577"/>
        <pc:sldMkLst>
          <pc:docMk/>
          <pc:sldMk cId="1563794859" sldId="307"/>
        </pc:sldMkLst>
        <pc:spChg chg="mod">
          <ac:chgData name="R. IJbema" userId="a7e136abeee5cd69" providerId="LiveId" clId="{7959BFD1-04FD-4B99-A446-8F7F333477AD}" dt="2018-03-28T08:55:45.269" v="54" actId="115"/>
          <ac:spMkLst>
            <pc:docMk/>
            <pc:sldMk cId="1563794859" sldId="307"/>
            <ac:spMk id="3" creationId="{00000000-0000-0000-0000-000000000000}"/>
          </ac:spMkLst>
        </pc:spChg>
      </pc:sldChg>
      <pc:sldChg chg="add ord">
        <pc:chgData name="R. IJbema" userId="a7e136abeee5cd69" providerId="LiveId" clId="{7959BFD1-04FD-4B99-A446-8F7F333477AD}" dt="2018-03-28T08:56:33.053" v="56" actId="6549"/>
        <pc:sldMkLst>
          <pc:docMk/>
          <pc:sldMk cId="1540112241" sldId="308"/>
        </pc:sldMkLst>
      </pc:sldChg>
      <pc:sldChg chg="addSp add modNotesTx">
        <pc:chgData name="R. IJbema" userId="a7e136abeee5cd69" providerId="LiveId" clId="{7959BFD1-04FD-4B99-A446-8F7F333477AD}" dt="2018-03-28T09:01:25.928" v="63" actId="20577"/>
        <pc:sldMkLst>
          <pc:docMk/>
          <pc:sldMk cId="3834911599" sldId="309"/>
        </pc:sldMkLst>
        <pc:picChg chg="add">
          <ac:chgData name="R. IJbema" userId="a7e136abeee5cd69" providerId="LiveId" clId="{7959BFD1-04FD-4B99-A446-8F7F333477AD}" dt="2018-03-28T09:00:29.917" v="60" actId="20577"/>
          <ac:picMkLst>
            <pc:docMk/>
            <pc:sldMk cId="3834911599" sldId="309"/>
            <ac:picMk id="4" creationId="{FF812826-F513-4F49-BB9B-4C82FFCBCBA9}"/>
          </ac:picMkLst>
        </pc:picChg>
      </pc:sldChg>
      <pc:sldChg chg="add">
        <pc:chgData name="R. IJbema" userId="a7e136abeee5cd69" providerId="LiveId" clId="{7959BFD1-04FD-4B99-A446-8F7F333477AD}" dt="2018-03-28T09:00:21.322" v="59" actId="6549"/>
        <pc:sldMkLst>
          <pc:docMk/>
          <pc:sldMk cId="550558655" sldId="310"/>
        </pc:sldMkLst>
      </pc:sldChg>
      <pc:sldChg chg="modSp add ord modNotesTx">
        <pc:chgData name="R. IJbema" userId="a7e136abeee5cd69" providerId="LiveId" clId="{7959BFD1-04FD-4B99-A446-8F7F333477AD}" dt="2018-03-28T09:04:13.550" v="142" actId="6549"/>
        <pc:sldMkLst>
          <pc:docMk/>
          <pc:sldMk cId="1942237455" sldId="311"/>
        </pc:sldMkLst>
        <pc:spChg chg="mod">
          <ac:chgData name="R. IJbema" userId="a7e136abeee5cd69" providerId="LiveId" clId="{7959BFD1-04FD-4B99-A446-8F7F333477AD}" dt="2018-03-28T09:04:13.550" v="142" actId="6549"/>
          <ac:spMkLst>
            <pc:docMk/>
            <pc:sldMk cId="1942237455" sldId="311"/>
            <ac:spMk id="3" creationId="{00000000-0000-0000-0000-000000000000}"/>
          </ac:spMkLst>
        </pc:spChg>
      </pc:sldChg>
      <pc:sldChg chg="modSp add">
        <pc:chgData name="R. IJbema" userId="a7e136abeee5cd69" providerId="LiveId" clId="{7959BFD1-04FD-4B99-A446-8F7F333477AD}" dt="2018-03-28T09:04:12.005" v="141" actId="6549"/>
        <pc:sldMkLst>
          <pc:docMk/>
          <pc:sldMk cId="533459989" sldId="312"/>
        </pc:sldMkLst>
        <pc:spChg chg="mod">
          <ac:chgData name="R. IJbema" userId="a7e136abeee5cd69" providerId="LiveId" clId="{7959BFD1-04FD-4B99-A446-8F7F333477AD}" dt="2018-03-28T09:04:12.005" v="141" actId="6549"/>
          <ac:spMkLst>
            <pc:docMk/>
            <pc:sldMk cId="533459989" sldId="312"/>
            <ac:spMk id="3" creationId="{00000000-0000-0000-0000-000000000000}"/>
          </ac:spMkLst>
        </pc:spChg>
      </pc:sldChg>
      <pc:sldChg chg="modSp add modNotesTx">
        <pc:chgData name="R. IJbema" userId="a7e136abeee5cd69" providerId="LiveId" clId="{7959BFD1-04FD-4B99-A446-8F7F333477AD}" dt="2018-03-28T09:04:09.656" v="140" actId="6549"/>
        <pc:sldMkLst>
          <pc:docMk/>
          <pc:sldMk cId="1127796651" sldId="313"/>
        </pc:sldMkLst>
        <pc:spChg chg="mod">
          <ac:chgData name="R. IJbema" userId="a7e136abeee5cd69" providerId="LiveId" clId="{7959BFD1-04FD-4B99-A446-8F7F333477AD}" dt="2018-03-28T09:04:09.656" v="140" actId="6549"/>
          <ac:spMkLst>
            <pc:docMk/>
            <pc:sldMk cId="1127796651" sldId="313"/>
            <ac:spMk id="3" creationId="{00000000-0000-0000-0000-000000000000}"/>
          </ac:spMkLst>
        </pc:spChg>
      </pc:sldChg>
      <pc:sldChg chg="modSp add modNotesTx">
        <pc:chgData name="R. IJbema" userId="a7e136abeee5cd69" providerId="LiveId" clId="{7959BFD1-04FD-4B99-A446-8F7F333477AD}" dt="2018-03-28T09:08:17.954" v="241" actId="20577"/>
        <pc:sldMkLst>
          <pc:docMk/>
          <pc:sldMk cId="4131178456" sldId="314"/>
        </pc:sldMkLst>
        <pc:spChg chg="mod">
          <ac:chgData name="R. IJbema" userId="a7e136abeee5cd69" providerId="LiveId" clId="{7959BFD1-04FD-4B99-A446-8F7F333477AD}" dt="2018-03-28T09:08:17.954" v="241" actId="20577"/>
          <ac:spMkLst>
            <pc:docMk/>
            <pc:sldMk cId="4131178456" sldId="314"/>
            <ac:spMk id="3" creationId="{00000000-0000-0000-0000-000000000000}"/>
          </ac:spMkLst>
        </pc:spChg>
      </pc:sldChg>
      <pc:sldChg chg="modSp add modNotesTx">
        <pc:chgData name="R. IJbema" userId="a7e136abeee5cd69" providerId="LiveId" clId="{7959BFD1-04FD-4B99-A446-8F7F333477AD}" dt="2018-03-28T09:08:13.392" v="240" actId="20577"/>
        <pc:sldMkLst>
          <pc:docMk/>
          <pc:sldMk cId="1262231808" sldId="315"/>
        </pc:sldMkLst>
        <pc:spChg chg="mod">
          <ac:chgData name="R. IJbema" userId="a7e136abeee5cd69" providerId="LiveId" clId="{7959BFD1-04FD-4B99-A446-8F7F333477AD}" dt="2018-03-28T09:08:13.392" v="240" actId="20577"/>
          <ac:spMkLst>
            <pc:docMk/>
            <pc:sldMk cId="1262231808" sldId="315"/>
            <ac:spMk id="3" creationId="{00000000-0000-0000-0000-000000000000}"/>
          </ac:spMkLst>
        </pc:spChg>
      </pc:sldChg>
      <pc:sldChg chg="modSp add modNotesTx">
        <pc:chgData name="R. IJbema" userId="a7e136abeee5cd69" providerId="LiveId" clId="{7959BFD1-04FD-4B99-A446-8F7F333477AD}" dt="2018-03-28T09:08:05.802" v="239" actId="20577"/>
        <pc:sldMkLst>
          <pc:docMk/>
          <pc:sldMk cId="2096502490" sldId="316"/>
        </pc:sldMkLst>
        <pc:spChg chg="mod">
          <ac:chgData name="R. IJbema" userId="a7e136abeee5cd69" providerId="LiveId" clId="{7959BFD1-04FD-4B99-A446-8F7F333477AD}" dt="2018-03-28T09:08:05.802" v="239" actId="20577"/>
          <ac:spMkLst>
            <pc:docMk/>
            <pc:sldMk cId="2096502490" sldId="316"/>
            <ac:spMk id="3" creationId="{00000000-0000-0000-0000-000000000000}"/>
          </ac:spMkLst>
        </pc:spChg>
      </pc:sldChg>
      <pc:sldChg chg="modSp add modNotesTx">
        <pc:chgData name="R. IJbema" userId="a7e136abeee5cd69" providerId="LiveId" clId="{7959BFD1-04FD-4B99-A446-8F7F333477AD}" dt="2018-03-28T09:09:21.988" v="275" actId="20577"/>
        <pc:sldMkLst>
          <pc:docMk/>
          <pc:sldMk cId="3887723173" sldId="317"/>
        </pc:sldMkLst>
        <pc:spChg chg="mod">
          <ac:chgData name="R. IJbema" userId="a7e136abeee5cd69" providerId="LiveId" clId="{7959BFD1-04FD-4B99-A446-8F7F333477AD}" dt="2018-03-28T09:09:21.988" v="275" actId="20577"/>
          <ac:spMkLst>
            <pc:docMk/>
            <pc:sldMk cId="3887723173" sldId="317"/>
            <ac:spMk id="3" creationId="{00000000-0000-0000-0000-000000000000}"/>
          </ac:spMkLst>
        </pc:spChg>
      </pc:sldChg>
      <pc:sldChg chg="modSp add del modNotesTx">
        <pc:chgData name="R. IJbema" userId="a7e136abeee5cd69" providerId="LiveId" clId="{7959BFD1-04FD-4B99-A446-8F7F333477AD}" dt="2018-03-28T09:10:47.840" v="321" actId="2696"/>
        <pc:sldMkLst>
          <pc:docMk/>
          <pc:sldMk cId="3647917760" sldId="318"/>
        </pc:sldMkLst>
        <pc:spChg chg="mod">
          <ac:chgData name="R. IJbema" userId="a7e136abeee5cd69" providerId="LiveId" clId="{7959BFD1-04FD-4B99-A446-8F7F333477AD}" dt="2018-03-28T09:10:05.499" v="319" actId="20577"/>
          <ac:spMkLst>
            <pc:docMk/>
            <pc:sldMk cId="3647917760" sldId="318"/>
            <ac:spMk id="3" creationId="{00000000-0000-0000-0000-000000000000}"/>
          </ac:spMkLst>
        </pc:spChg>
      </pc:sldChg>
      <pc:sldChg chg="modSp add modNotesTx">
        <pc:chgData name="R. IJbema" userId="a7e136abeee5cd69" providerId="LiveId" clId="{7959BFD1-04FD-4B99-A446-8F7F333477AD}" dt="2018-03-28T09:11:06.373" v="359" actId="20577"/>
        <pc:sldMkLst>
          <pc:docMk/>
          <pc:sldMk cId="2519126197" sldId="319"/>
        </pc:sldMkLst>
        <pc:spChg chg="mod">
          <ac:chgData name="R. IJbema" userId="a7e136abeee5cd69" providerId="LiveId" clId="{7959BFD1-04FD-4B99-A446-8F7F333477AD}" dt="2018-03-28T09:11:06.373" v="359" actId="20577"/>
          <ac:spMkLst>
            <pc:docMk/>
            <pc:sldMk cId="2519126197" sldId="319"/>
            <ac:spMk id="3" creationId="{00000000-0000-0000-0000-000000000000}"/>
          </ac:spMkLst>
        </pc:spChg>
      </pc:sldChg>
      <pc:sldChg chg="modSp add modNotesTx">
        <pc:chgData name="R. IJbema" userId="a7e136abeee5cd69" providerId="LiveId" clId="{7959BFD1-04FD-4B99-A446-8F7F333477AD}" dt="2018-03-28T09:12:25.015" v="409" actId="20577"/>
        <pc:sldMkLst>
          <pc:docMk/>
          <pc:sldMk cId="419564971" sldId="320"/>
        </pc:sldMkLst>
        <pc:spChg chg="mod">
          <ac:chgData name="R. IJbema" userId="a7e136abeee5cd69" providerId="LiveId" clId="{7959BFD1-04FD-4B99-A446-8F7F333477AD}" dt="2018-03-28T09:12:25.015" v="409" actId="20577"/>
          <ac:spMkLst>
            <pc:docMk/>
            <pc:sldMk cId="419564971" sldId="320"/>
            <ac:spMk id="3" creationId="{00000000-0000-0000-0000-000000000000}"/>
          </ac:spMkLst>
        </pc:spChg>
      </pc:sldChg>
      <pc:sldChg chg="modSp add modNotesTx">
        <pc:chgData name="R. IJbema" userId="a7e136abeee5cd69" providerId="LiveId" clId="{7959BFD1-04FD-4B99-A446-8F7F333477AD}" dt="2018-03-28T09:19:14.807" v="529" actId="6549"/>
        <pc:sldMkLst>
          <pc:docMk/>
          <pc:sldMk cId="1860878248" sldId="321"/>
        </pc:sldMkLst>
        <pc:spChg chg="mod">
          <ac:chgData name="R. IJbema" userId="a7e136abeee5cd69" providerId="LiveId" clId="{7959BFD1-04FD-4B99-A446-8F7F333477AD}" dt="2018-03-28T09:19:14.807" v="529" actId="6549"/>
          <ac:spMkLst>
            <pc:docMk/>
            <pc:sldMk cId="1860878248" sldId="321"/>
            <ac:spMk id="3" creationId="{00000000-0000-0000-0000-000000000000}"/>
          </ac:spMkLst>
        </pc:spChg>
      </pc:sldChg>
      <pc:sldChg chg="add modNotesTx">
        <pc:chgData name="R. IJbema" userId="a7e136abeee5cd69" providerId="LiveId" clId="{7959BFD1-04FD-4B99-A446-8F7F333477AD}" dt="2018-03-28T09:19:08.660" v="527" actId="20577"/>
        <pc:sldMkLst>
          <pc:docMk/>
          <pc:sldMk cId="2743372357"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3-4-2018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463285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10</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420598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386320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12</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96808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13</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297117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14</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76407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31493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16</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387347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17</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1240445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18</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18</a:t>
            </a:fld>
            <a:endParaRPr lang="nl-NL"/>
          </a:p>
        </p:txBody>
      </p:sp>
    </p:spTree>
    <p:extLst>
      <p:ext uri="{BB962C8B-B14F-4D97-AF65-F5344CB8AC3E}">
        <p14:creationId xmlns:p14="http://schemas.microsoft.com/office/powerpoint/2010/main" val="79834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19</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19</a:t>
            </a:fld>
            <a:endParaRPr lang="nl-NL"/>
          </a:p>
        </p:txBody>
      </p:sp>
    </p:spTree>
    <p:extLst>
      <p:ext uri="{BB962C8B-B14F-4D97-AF65-F5344CB8AC3E}">
        <p14:creationId xmlns:p14="http://schemas.microsoft.com/office/powerpoint/2010/main" val="348650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107067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20</a:t>
            </a:fld>
            <a:endParaRPr lang="nl-NL"/>
          </a:p>
        </p:txBody>
      </p:sp>
    </p:spTree>
    <p:extLst>
      <p:ext uri="{BB962C8B-B14F-4D97-AF65-F5344CB8AC3E}">
        <p14:creationId xmlns:p14="http://schemas.microsoft.com/office/powerpoint/2010/main" val="368305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21</a:t>
            </a:fld>
            <a:endParaRPr lang="nl-NL"/>
          </a:p>
        </p:txBody>
      </p:sp>
    </p:spTree>
    <p:extLst>
      <p:ext uri="{BB962C8B-B14F-4D97-AF65-F5344CB8AC3E}">
        <p14:creationId xmlns:p14="http://schemas.microsoft.com/office/powerpoint/2010/main" val="23542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22</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22</a:t>
            </a:fld>
            <a:endParaRPr lang="nl-NL"/>
          </a:p>
        </p:txBody>
      </p:sp>
    </p:spTree>
    <p:extLst>
      <p:ext uri="{BB962C8B-B14F-4D97-AF65-F5344CB8AC3E}">
        <p14:creationId xmlns:p14="http://schemas.microsoft.com/office/powerpoint/2010/main" val="247299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23</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23</a:t>
            </a:fld>
            <a:endParaRPr lang="nl-NL"/>
          </a:p>
        </p:txBody>
      </p:sp>
    </p:spTree>
    <p:extLst>
      <p:ext uri="{BB962C8B-B14F-4D97-AF65-F5344CB8AC3E}">
        <p14:creationId xmlns:p14="http://schemas.microsoft.com/office/powerpoint/2010/main" val="345561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24</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24</a:t>
            </a:fld>
            <a:endParaRPr lang="nl-NL"/>
          </a:p>
        </p:txBody>
      </p:sp>
    </p:spTree>
    <p:extLst>
      <p:ext uri="{BB962C8B-B14F-4D97-AF65-F5344CB8AC3E}">
        <p14:creationId xmlns:p14="http://schemas.microsoft.com/office/powerpoint/2010/main" val="2461797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25</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25</a:t>
            </a:fld>
            <a:endParaRPr lang="nl-NL"/>
          </a:p>
        </p:txBody>
      </p:sp>
    </p:spTree>
    <p:extLst>
      <p:ext uri="{BB962C8B-B14F-4D97-AF65-F5344CB8AC3E}">
        <p14:creationId xmlns:p14="http://schemas.microsoft.com/office/powerpoint/2010/main" val="338479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410603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50711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315655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118810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7</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235783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8</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378477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9</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315323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3-4-2018</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3-4-2018</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3-4-2018</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3-4-2018</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3-4-2018</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3-4-2018</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3-4-2018</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3-4-2018</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3-4-2018</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3-4-2018</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3-4-2018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3-4-2018</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3-4-2018</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3-4-2018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3-4-2018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3-4-2018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3-4-2018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3-4-2018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3-4-2018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3-4-2018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3-4-2018</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54011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53345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De vrouwen die het graf bezochten, waren Maria uit </a:t>
            </a:r>
            <a:r>
              <a:rPr lang="nl-NL" sz="12800" dirty="0" err="1">
                <a:solidFill>
                  <a:prstClr val="white"/>
                </a:solidFill>
                <a:latin typeface="Verdana" pitchFamily="34" charset="0"/>
                <a:ea typeface="Verdana" pitchFamily="34" charset="0"/>
                <a:cs typeface="Verdana" pitchFamily="34" charset="0"/>
              </a:rPr>
              <a:t>Magdala</a:t>
            </a:r>
            <a:r>
              <a:rPr lang="nl-NL" sz="12800" dirty="0">
                <a:solidFill>
                  <a:prstClr val="white"/>
                </a:solidFill>
                <a:latin typeface="Verdana" pitchFamily="34" charset="0"/>
                <a:ea typeface="Verdana" pitchFamily="34" charset="0"/>
                <a:cs typeface="Verdana" pitchFamily="34" charset="0"/>
              </a:rPr>
              <a:t>, Johanna, Maria de moeder van Jakobus, en nog enkele andere vrouwen die hen vergezelden. Ze vertelden de apostelen wat er was gebeurd, maar die vonden het maar kletspraat en geloofden hen niet.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82477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12779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13117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26223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xmlns="" id="{1E0ABDE4-84D7-47A4-9613-A0D3B50392A8}"/>
              </a:ext>
            </a:extLst>
          </p:cNvPr>
          <p:cNvPicPr>
            <a:picLocks noChangeAspect="1"/>
          </p:cNvPicPr>
          <p:nvPr/>
        </p:nvPicPr>
        <p:blipFill>
          <a:blip r:embed="rId3"/>
          <a:stretch>
            <a:fillRect/>
          </a:stretch>
        </p:blipFill>
        <p:spPr>
          <a:xfrm>
            <a:off x="2172572" y="0"/>
            <a:ext cx="4798855" cy="6858000"/>
          </a:xfrm>
          <a:prstGeom prst="rect">
            <a:avLst/>
          </a:prstGeom>
        </p:spPr>
      </p:pic>
    </p:spTree>
    <p:extLst>
      <p:ext uri="{BB962C8B-B14F-4D97-AF65-F5344CB8AC3E}">
        <p14:creationId xmlns:p14="http://schemas.microsoft.com/office/powerpoint/2010/main" val="137154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46665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09650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723900"/>
            <a:ext cx="8096250" cy="5410200"/>
          </a:xfrm>
          <a:prstGeom prst="rect">
            <a:avLst/>
          </a:prstGeom>
        </p:spPr>
      </p:pic>
    </p:spTree>
    <p:extLst>
      <p:ext uri="{BB962C8B-B14F-4D97-AF65-F5344CB8AC3E}">
        <p14:creationId xmlns:p14="http://schemas.microsoft.com/office/powerpoint/2010/main" val="351503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19039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56379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5 Jezus is echt dood geweest</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88772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5 Jezus is echt dood geweest</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6 Jezus was echt begraven</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64791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5 Jezus is echt dood geweest</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6 Jezus was echt begraven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7 mensen waren vroeger ook niet gek</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51912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5 Jezus is echt dood geweest</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6 Jezus was echt begraven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7 mensen waren vroeger ook niet gek</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8 Pasen sluit aan bij OT en verklaart NT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19564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2 politiek incorrect: vrouwen getuigen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3 apostelen eerlijk over eigen twijfel</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4 verschillen bewijzen: niet verzonnen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5 Jezus is echt dood geweest</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6 Jezus was echt begraven</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7 mensen waren vroeger ook niet gek</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8 Pasen sluit aan bij OT en verklaart NT </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9 Pasen sluit aan bij jouw hoop</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86087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a:bodyPr>
          <a:lstStyle/>
          <a:p>
            <a:pPr marL="0" lvl="0" indent="0">
              <a:lnSpc>
                <a:spcPts val="4500"/>
              </a:lnSpc>
              <a:spcBef>
                <a:spcPts val="0"/>
              </a:spcBef>
              <a:buNone/>
            </a:pPr>
            <a:r>
              <a:rPr lang="nl-NL" sz="2800" dirty="0">
                <a:solidFill>
                  <a:prstClr val="white"/>
                </a:solidFill>
                <a:latin typeface="Verdana" pitchFamily="34" charset="0"/>
                <a:ea typeface="Verdana" pitchFamily="34" charset="0"/>
                <a:cs typeface="Verdana" pitchFamily="34" charset="0"/>
              </a:rPr>
              <a:t>of ben je bang om van genade te leven?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74337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0"/>
            <a:ext cx="5120640" cy="6858000"/>
          </a:xfrm>
          <a:prstGeom prst="rect">
            <a:avLst/>
          </a:prstGeom>
        </p:spPr>
      </p:pic>
    </p:spTree>
    <p:extLst>
      <p:ext uri="{BB962C8B-B14F-4D97-AF65-F5344CB8AC3E}">
        <p14:creationId xmlns:p14="http://schemas.microsoft.com/office/powerpoint/2010/main" val="383491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94223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3705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20170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Nadat reeds velen zich tot taak hebben gesteld om een verslag te schrijven over de gebeurtenissen die zich in ons midden hebben voltrokken, en die ons zijn overgeleverd door degenen die vanaf het begin ooggetuigen zijn geweest en dienaren van het Woord zijn geworden,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99777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leek het ook mij goed om alles van de aanvang af nauwkeurig na te gaan en deze gebeurtenissen in ordelijke vorm voor u, hooggeachte Theofilus, op schrift te stellen, om u te overtuigen van de betrouwbaarheid van de zaken waarin u onderricht bent.</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158364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1200" u="sng" dirty="0">
                <a:solidFill>
                  <a:prstClr val="white"/>
                </a:solidFill>
                <a:latin typeface="Verdana" pitchFamily="34" charset="0"/>
                <a:ea typeface="Verdana" pitchFamily="34" charset="0"/>
                <a:cs typeface="Verdana" pitchFamily="34" charset="0"/>
              </a:rPr>
              <a:t>10 redenen om te twijfelen aan je ongeloof</a:t>
            </a: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1 Pasen is goed gedocumenteerd</a:t>
            </a: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12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12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937245334"/>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775</Words>
  <Application>Microsoft Office PowerPoint</Application>
  <PresentationFormat>Diavoorstelling (4:3)</PresentationFormat>
  <Paragraphs>453</Paragraphs>
  <Slides>25</Slides>
  <Notes>25</Notes>
  <HiddenSlides>0</HiddenSlides>
  <MMClips>0</MMClips>
  <ScaleCrop>false</ScaleCrop>
  <HeadingPairs>
    <vt:vector size="4" baseType="variant">
      <vt:variant>
        <vt:lpstr>Thema</vt:lpstr>
      </vt:variant>
      <vt:variant>
        <vt:i4>3</vt:i4>
      </vt:variant>
      <vt:variant>
        <vt:lpstr>Diatitels</vt:lpstr>
      </vt:variant>
      <vt:variant>
        <vt:i4>25</vt:i4>
      </vt:variant>
    </vt:vector>
  </HeadingPairs>
  <TitlesOfParts>
    <vt:vector size="28" baseType="lpstr">
      <vt:lpstr>Office-thema</vt:lpstr>
      <vt:lpstr>9. Afsluiting</vt:lpstr>
      <vt:lpstr>1_9. Afsluiting</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Windows-gebruiker</cp:lastModifiedBy>
  <cp:revision>61</cp:revision>
  <dcterms:created xsi:type="dcterms:W3CDTF">2011-01-12T19:49:53Z</dcterms:created>
  <dcterms:modified xsi:type="dcterms:W3CDTF">2018-04-03T18:24:45Z</dcterms:modified>
</cp:coreProperties>
</file>