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0"/>
  </p:notesMasterIdLst>
  <p:sldIdLst>
    <p:sldId id="307" r:id="rId4"/>
    <p:sldId id="309" r:id="rId5"/>
    <p:sldId id="308" r:id="rId6"/>
    <p:sldId id="311" r:id="rId7"/>
    <p:sldId id="312" r:id="rId8"/>
    <p:sldId id="313" r:id="rId9"/>
    <p:sldId id="314" r:id="rId10"/>
    <p:sldId id="315" r:id="rId11"/>
    <p:sldId id="317" r:id="rId12"/>
    <p:sldId id="318" r:id="rId13"/>
    <p:sldId id="319" r:id="rId14"/>
    <p:sldId id="320" r:id="rId15"/>
    <p:sldId id="321" r:id="rId16"/>
    <p:sldId id="322" r:id="rId17"/>
    <p:sldId id="324" r:id="rId18"/>
    <p:sldId id="325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23-2-2018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547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38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357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46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465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471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9193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974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098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619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33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711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03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80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42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 11: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geloofshelden/vreemdelingen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Henoch: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basis van je 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het bewijs van wat je niet ziet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geloven: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soms hoogtepunten/laagvlakten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blijf 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5385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deelt de hoogtepunten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71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deelt de hoogtepunten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praat over wat je te binnen schiet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010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deelt de hoogtepunten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praat over wat je te binnen schiet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(elke dag minstens één moment)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1409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deelt de hoogtepunten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praat over wat je te binnen schiet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(elke dag minstens één moment)	</a:t>
            </a:r>
            <a:r>
              <a:rPr lang="nl-NL" sz="12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(noteer wat je bespreekt)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990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deelt de hoogtepunten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praat over wat je te binnen schiet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(elke dag minstens één moment)	</a:t>
            </a:r>
            <a:r>
              <a:rPr lang="nl-NL" sz="12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(noteer wat je bespreekt)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(wees open voor zijn antwoord)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5193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deelt de hoogtepunten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praat over wat je te binnen schiet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(elke dag minstens één moment)	</a:t>
            </a:r>
            <a:r>
              <a:rPr lang="nl-NL" sz="12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(noteer wat je bespreekt)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(wees open voor zijn antwoord)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 mag ook samen stil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56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 11: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geloofshelden/vreemdelingen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24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2252CF-493B-4323-9B63-259344E27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2900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1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249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Henoch: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41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Henoch: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basis van je 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het bewijs van wat je niet ziet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515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Henoch: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basis van je 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het bewijs van wat je niet ziet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207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Henoch: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basis van je 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het bewijs van wat je niet ziet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geloven: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soms hoogtepunten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931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geheim van Henoch: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wandelen met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Henoch? vreemd…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Henoch: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basis van je 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het bewijs van wat je niet ziet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geloven: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soms hoogtepunten/laagvlakten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36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125</Words>
  <Application>Microsoft Office PowerPoint</Application>
  <PresentationFormat>Diavoorstelling (4:3)</PresentationFormat>
  <Paragraphs>251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55</cp:revision>
  <dcterms:created xsi:type="dcterms:W3CDTF">2011-01-12T19:49:53Z</dcterms:created>
  <dcterms:modified xsi:type="dcterms:W3CDTF">2018-02-23T13:38:45Z</dcterms:modified>
</cp:coreProperties>
</file>