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12"/>
  </p:notesMasterIdLst>
  <p:sldIdLst>
    <p:sldId id="307" r:id="rId4"/>
    <p:sldId id="308" r:id="rId5"/>
    <p:sldId id="310" r:id="rId6"/>
    <p:sldId id="312" r:id="rId7"/>
    <p:sldId id="311" r:id="rId8"/>
    <p:sldId id="313" r:id="rId9"/>
    <p:sldId id="314" r:id="rId10"/>
    <p:sldId id="315" r:id="rId1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 IJbema" userId="a7e136abeee5cd69" providerId="LiveId" clId="{7959BFD1-04FD-4B99-A446-8F7F333477AD}"/>
    <pc:docChg chg="addSld delSld modSld sldOrd">
      <pc:chgData name="R. IJbema" userId="a7e136abeee5cd69" providerId="LiveId" clId="{7959BFD1-04FD-4B99-A446-8F7F333477AD}" dt="2018-02-09T10:34:16.331" v="34" actId="2696"/>
      <pc:docMkLst>
        <pc:docMk/>
      </pc:docMkLst>
      <pc:sldChg chg="del">
        <pc:chgData name="R. IJbema" userId="a7e136abeee5cd69" providerId="LiveId" clId="{7959BFD1-04FD-4B99-A446-8F7F333477AD}" dt="2018-02-09T10:34:16.331" v="34" actId="2696"/>
        <pc:sldMkLst>
          <pc:docMk/>
          <pc:sldMk cId="2878886147" sldId="309"/>
        </pc:sldMkLst>
      </pc:sldChg>
      <pc:sldChg chg="modSp add">
        <pc:chgData name="R. IJbema" userId="a7e136abeee5cd69" providerId="LiveId" clId="{7959BFD1-04FD-4B99-A446-8F7F333477AD}" dt="2018-02-09T10:29:18.397" v="23" actId="20577"/>
        <pc:sldMkLst>
          <pc:docMk/>
          <pc:sldMk cId="1546443141" sldId="313"/>
        </pc:sldMkLst>
        <pc:spChg chg="mod">
          <ac:chgData name="R. IJbema" userId="a7e136abeee5cd69" providerId="LiveId" clId="{7959BFD1-04FD-4B99-A446-8F7F333477AD}" dt="2018-02-09T10:29:18.397" v="23" actId="20577"/>
          <ac:spMkLst>
            <pc:docMk/>
            <pc:sldMk cId="1546443141" sldId="313"/>
            <ac:spMk id="3" creationId="{00000000-0000-0000-0000-000000000000}"/>
          </ac:spMkLst>
        </pc:spChg>
      </pc:sldChg>
      <pc:sldChg chg="modSp add">
        <pc:chgData name="R. IJbema" userId="a7e136abeee5cd69" providerId="LiveId" clId="{7959BFD1-04FD-4B99-A446-8F7F333477AD}" dt="2018-02-09T10:31:05.832" v="31" actId="20577"/>
        <pc:sldMkLst>
          <pc:docMk/>
          <pc:sldMk cId="3984394671" sldId="314"/>
        </pc:sldMkLst>
        <pc:spChg chg="mod">
          <ac:chgData name="R. IJbema" userId="a7e136abeee5cd69" providerId="LiveId" clId="{7959BFD1-04FD-4B99-A446-8F7F333477AD}" dt="2018-02-09T10:31:05.832" v="31" actId="20577"/>
          <ac:spMkLst>
            <pc:docMk/>
            <pc:sldMk cId="3984394671" sldId="314"/>
            <ac:spMk id="3" creationId="{00000000-0000-0000-0000-000000000000}"/>
          </ac:spMkLst>
        </pc:spChg>
      </pc:sldChg>
      <pc:sldChg chg="add ord">
        <pc:chgData name="R. IJbema" userId="a7e136abeee5cd69" providerId="LiveId" clId="{7959BFD1-04FD-4B99-A446-8F7F333477AD}" dt="2018-02-09T10:32:36.850" v="33"/>
        <pc:sldMkLst>
          <pc:docMk/>
          <pc:sldMk cId="3320941639" sldId="31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C940A8-228E-42F9-A45A-78A4E415DAD6}" type="datetimeFigureOut">
              <a:rPr lang="nl-NL" smtClean="0"/>
              <a:t>9-2-2018</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C1BC7C-CC16-49E6-B0D3-AF134E5F90B7}" type="slidenum">
              <a:rPr lang="nl-NL" smtClean="0"/>
              <a:t>‹nr.›</a:t>
            </a:fld>
            <a:endParaRPr lang="nl-NL"/>
          </a:p>
        </p:txBody>
      </p:sp>
    </p:spTree>
    <p:extLst>
      <p:ext uri="{BB962C8B-B14F-4D97-AF65-F5344CB8AC3E}">
        <p14:creationId xmlns:p14="http://schemas.microsoft.com/office/powerpoint/2010/main" val="237947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0</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a:t>
            </a:fld>
            <a:endParaRPr lang="nl-NL"/>
          </a:p>
        </p:txBody>
      </p:sp>
    </p:spTree>
    <p:extLst>
      <p:ext uri="{BB962C8B-B14F-4D97-AF65-F5344CB8AC3E}">
        <p14:creationId xmlns:p14="http://schemas.microsoft.com/office/powerpoint/2010/main" val="1070673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0</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a:t>
            </a:fld>
            <a:endParaRPr lang="nl-NL"/>
          </a:p>
        </p:txBody>
      </p:sp>
    </p:spTree>
    <p:extLst>
      <p:ext uri="{BB962C8B-B14F-4D97-AF65-F5344CB8AC3E}">
        <p14:creationId xmlns:p14="http://schemas.microsoft.com/office/powerpoint/2010/main" val="45429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0</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3</a:t>
            </a:fld>
            <a:endParaRPr lang="nl-NL"/>
          </a:p>
        </p:txBody>
      </p:sp>
    </p:spTree>
    <p:extLst>
      <p:ext uri="{BB962C8B-B14F-4D97-AF65-F5344CB8AC3E}">
        <p14:creationId xmlns:p14="http://schemas.microsoft.com/office/powerpoint/2010/main" val="1820996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0</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4</a:t>
            </a:fld>
            <a:endParaRPr lang="nl-NL"/>
          </a:p>
        </p:txBody>
      </p:sp>
    </p:spTree>
    <p:extLst>
      <p:ext uri="{BB962C8B-B14F-4D97-AF65-F5344CB8AC3E}">
        <p14:creationId xmlns:p14="http://schemas.microsoft.com/office/powerpoint/2010/main" val="2932771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0</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5</a:t>
            </a:fld>
            <a:endParaRPr lang="nl-NL"/>
          </a:p>
        </p:txBody>
      </p:sp>
    </p:spTree>
    <p:extLst>
      <p:ext uri="{BB962C8B-B14F-4D97-AF65-F5344CB8AC3E}">
        <p14:creationId xmlns:p14="http://schemas.microsoft.com/office/powerpoint/2010/main" val="2145189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0</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6</a:t>
            </a:fld>
            <a:endParaRPr lang="nl-NL"/>
          </a:p>
        </p:txBody>
      </p:sp>
    </p:spTree>
    <p:extLst>
      <p:ext uri="{BB962C8B-B14F-4D97-AF65-F5344CB8AC3E}">
        <p14:creationId xmlns:p14="http://schemas.microsoft.com/office/powerpoint/2010/main" val="1454295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0</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7</a:t>
            </a:fld>
            <a:endParaRPr lang="nl-NL"/>
          </a:p>
        </p:txBody>
      </p:sp>
    </p:spTree>
    <p:extLst>
      <p:ext uri="{BB962C8B-B14F-4D97-AF65-F5344CB8AC3E}">
        <p14:creationId xmlns:p14="http://schemas.microsoft.com/office/powerpoint/2010/main" val="2256212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0</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8</a:t>
            </a:fld>
            <a:endParaRPr lang="nl-NL"/>
          </a:p>
        </p:txBody>
      </p:sp>
    </p:spTree>
    <p:extLst>
      <p:ext uri="{BB962C8B-B14F-4D97-AF65-F5344CB8AC3E}">
        <p14:creationId xmlns:p14="http://schemas.microsoft.com/office/powerpoint/2010/main" val="1719271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9-2-2018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9-2-2018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9-2-2018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9-2-2018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613254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9-2-2018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56216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9-2-2018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075424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9-2-2018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84043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9-2-2018</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555409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9-2-2018</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451815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9-2-2018</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798266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9-2-2018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7930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9-2-2018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9-2-2018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093386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9-2-2018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273782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9-2-2018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037583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9-2-2018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0037614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9-2-2018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814680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9-2-2018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386360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9-2-2018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669972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9-2-2018</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68328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9-2-2018</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2902699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9-2-2018</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16542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9-2-2018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9-2-2018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24742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9-2-2018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089160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9-2-2018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58804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9-2-2018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759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9-2-2018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DE4034B4-A846-4ABF-B391-81F27B9CF94A}" type="datetimeFigureOut">
              <a:rPr lang="nl-NL" smtClean="0"/>
              <a:pPr/>
              <a:t>9-2-2018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DE4034B4-A846-4ABF-B391-81F27B9CF94A}" type="datetimeFigureOut">
              <a:rPr lang="nl-NL" smtClean="0"/>
              <a:pPr/>
              <a:t>9-2-2018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E4034B4-A846-4ABF-B391-81F27B9CF94A}" type="datetimeFigureOut">
              <a:rPr lang="nl-NL" smtClean="0"/>
              <a:pPr/>
              <a:t>9-2-2018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9-2-2018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9-2-2018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034B4-A846-4ABF-B391-81F27B9CF94A}" type="datetimeFigureOut">
              <a:rPr lang="nl-NL" smtClean="0"/>
              <a:pPr/>
              <a:t>9-2-2018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E099E-872C-469A-810E-8C87F637F57F}"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endParaRPr lang="en-US"/>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9-2-2018</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8550197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endParaRPr lang="en-US"/>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9-2-2018</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5858090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9200" dirty="0">
                <a:solidFill>
                  <a:prstClr val="white"/>
                </a:solidFill>
                <a:latin typeface="Verdana" pitchFamily="34" charset="0"/>
                <a:ea typeface="Verdana" pitchFamily="34" charset="0"/>
                <a:cs typeface="Verdana" pitchFamily="34" charset="0"/>
              </a:rPr>
              <a:t>Goede werken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-waarom moet ik ze eigenlijk doen?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-daar heb ik toch niks aan?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-zelfs mijn beste werk is zondig…</a:t>
            </a:r>
          </a:p>
          <a:p>
            <a:pPr marL="0" lvl="0" indent="0" algn="ct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563794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9200" dirty="0">
                <a:solidFill>
                  <a:prstClr val="white"/>
                </a:solidFill>
                <a:latin typeface="Verdana" pitchFamily="34" charset="0"/>
                <a:ea typeface="Verdana" pitchFamily="34" charset="0"/>
                <a:cs typeface="Verdana" pitchFamily="34" charset="0"/>
              </a:rPr>
              <a:t>Tastbare genade</a:t>
            </a:r>
          </a:p>
          <a:p>
            <a:pPr marL="0" lvl="0" indent="0" algn="ct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voor God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voor jezelf</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voor de mensen om je heen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972893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9200" dirty="0">
                <a:solidFill>
                  <a:prstClr val="white"/>
                </a:solidFill>
                <a:latin typeface="Verdana" pitchFamily="34" charset="0"/>
                <a:ea typeface="Verdana" pitchFamily="34" charset="0"/>
                <a:cs typeface="Verdana" pitchFamily="34" charset="0"/>
              </a:rPr>
              <a:t>Tastbare genade</a:t>
            </a:r>
          </a:p>
          <a:p>
            <a:pPr marL="0" lvl="0" indent="0" algn="ct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Broeders en zusters, met een beroep op Gods barmhartigheid vraag ik u om uzelf als een levend, heilig en God welgevallig offer in zijn dienst te stellen, want dat is de ware eredienst voor u. </a:t>
            </a: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Romeinen 12: 1</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471370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9200" dirty="0">
                <a:solidFill>
                  <a:prstClr val="white"/>
                </a:solidFill>
                <a:latin typeface="Verdana" pitchFamily="34" charset="0"/>
                <a:ea typeface="Verdana" pitchFamily="34" charset="0"/>
                <a:cs typeface="Verdana" pitchFamily="34" charset="0"/>
              </a:rPr>
              <a:t>Tastbare genade</a:t>
            </a:r>
          </a:p>
          <a:p>
            <a:pPr marL="0" lvl="0" indent="0" algn="ct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Romeinen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1-3		de wereld is een puinhoop</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4-8		de weg van geloof</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9-11	Israël</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12-16	de praktijk</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412285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9200" dirty="0">
                <a:solidFill>
                  <a:prstClr val="white"/>
                </a:solidFill>
                <a:latin typeface="Verdana" pitchFamily="34" charset="0"/>
                <a:ea typeface="Verdana" pitchFamily="34" charset="0"/>
                <a:cs typeface="Verdana" pitchFamily="34" charset="0"/>
              </a:rPr>
              <a:t>Tastbare genade</a:t>
            </a:r>
          </a:p>
          <a:p>
            <a:pPr marL="0" lvl="0" indent="0" algn="ct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Broeders en zusters, met een beroep op Gods barmhartigheid vraag ik u om uzelf als een levend, heilig en God welgevallig offer in zijn dienst te stellen, want dat is de ware eredienst voor u. </a:t>
            </a: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Romeinen 12: 1</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261640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9200" dirty="0">
                <a:solidFill>
                  <a:prstClr val="white"/>
                </a:solidFill>
                <a:latin typeface="Verdana" pitchFamily="34" charset="0"/>
                <a:ea typeface="Verdana" pitchFamily="34" charset="0"/>
                <a:cs typeface="Verdana" pitchFamily="34" charset="0"/>
              </a:rPr>
              <a:t>Tastbare genade</a:t>
            </a:r>
          </a:p>
          <a:p>
            <a:pPr marL="0" lvl="0" indent="0" algn="ct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Slaven, erken het gezag van uw meesters en heb ontzag voor hen, niet alleen voor de goede en de </a:t>
            </a:r>
            <a:r>
              <a:rPr lang="nl-NL" sz="12800" dirty="0" err="1">
                <a:solidFill>
                  <a:prstClr val="white"/>
                </a:solidFill>
                <a:latin typeface="Verdana" pitchFamily="34" charset="0"/>
                <a:ea typeface="Verdana" pitchFamily="34" charset="0"/>
                <a:cs typeface="Verdana" pitchFamily="34" charset="0"/>
              </a:rPr>
              <a:t>rechtvaar-dige</a:t>
            </a:r>
            <a:r>
              <a:rPr lang="nl-NL" sz="12800" dirty="0">
                <a:solidFill>
                  <a:prstClr val="white"/>
                </a:solidFill>
                <a:latin typeface="Verdana" pitchFamily="34" charset="0"/>
                <a:ea typeface="Verdana" pitchFamily="34" charset="0"/>
                <a:cs typeface="Verdana" pitchFamily="34" charset="0"/>
              </a:rPr>
              <a:t>, maar ook voor de </a:t>
            </a:r>
            <a:r>
              <a:rPr lang="nl-NL" sz="12800" dirty="0" err="1">
                <a:solidFill>
                  <a:prstClr val="white"/>
                </a:solidFill>
                <a:latin typeface="Verdana" pitchFamily="34" charset="0"/>
                <a:ea typeface="Verdana" pitchFamily="34" charset="0"/>
                <a:cs typeface="Verdana" pitchFamily="34" charset="0"/>
              </a:rPr>
              <a:t>onrechtvaardi-ge</a:t>
            </a:r>
            <a:r>
              <a:rPr lang="nl-NL" sz="12800" dirty="0">
                <a:solidFill>
                  <a:prstClr val="white"/>
                </a:solidFill>
                <a:latin typeface="Verdana" pitchFamily="34" charset="0"/>
                <a:ea typeface="Verdana" pitchFamily="34" charset="0"/>
                <a:cs typeface="Verdana" pitchFamily="34" charset="0"/>
              </a:rPr>
              <a:t>. Het is een blijk van genade als iemand, doordat zijn aandacht op God gericht is, in staat is onverdiend leed te verdragen. </a:t>
            </a: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1 Petrus 2: 18-19</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546443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9200" dirty="0">
                <a:solidFill>
                  <a:prstClr val="white"/>
                </a:solidFill>
                <a:latin typeface="Verdana" pitchFamily="34" charset="0"/>
                <a:ea typeface="Verdana" pitchFamily="34" charset="0"/>
                <a:cs typeface="Verdana" pitchFamily="34" charset="0"/>
              </a:rPr>
              <a:t>Tastbare genade</a:t>
            </a:r>
          </a:p>
          <a:p>
            <a:pPr marL="0" lvl="0" indent="0" algn="ct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Voor u, vrouwen, geldt hetzelfde: erken het gezag van uw man. Dan zullen mannen die weigeren Gods boodschap te aanvaarden daarvoor gewonnen worden door het gedrag van hun vrouw, zonder dat zij iets hoeft te zeggen, omdat ze zien hoe zuiver u leeft uit ontzag voor God. </a:t>
            </a: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1 Petrus 3: 1-2</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984394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9200" dirty="0">
                <a:solidFill>
                  <a:prstClr val="white"/>
                </a:solidFill>
                <a:latin typeface="Verdana" pitchFamily="34" charset="0"/>
                <a:ea typeface="Verdana" pitchFamily="34" charset="0"/>
                <a:cs typeface="Verdana" pitchFamily="34" charset="0"/>
              </a:rPr>
              <a:t>Tastbare genade</a:t>
            </a:r>
          </a:p>
          <a:p>
            <a:pPr marL="0" lvl="0" indent="0" algn="ct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voor God</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voor jezelf</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voor de mensen om je heen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320941639"/>
      </p:ext>
    </p:extLst>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617</TotalTime>
  <Words>330</Words>
  <Application>Microsoft Office PowerPoint</Application>
  <PresentationFormat>Diavoorstelling (4:3)</PresentationFormat>
  <Paragraphs>119</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3</vt:i4>
      </vt:variant>
      <vt:variant>
        <vt:lpstr>Diatitels</vt:lpstr>
      </vt:variant>
      <vt:variant>
        <vt:i4>8</vt:i4>
      </vt:variant>
    </vt:vector>
  </HeadingPairs>
  <TitlesOfParts>
    <vt:vector size="14" baseType="lpstr">
      <vt:lpstr>Arial</vt:lpstr>
      <vt:lpstr>Calibri</vt:lpstr>
      <vt:lpstr>Verdana</vt:lpstr>
      <vt:lpstr>Office-thema</vt:lpstr>
      <vt:lpstr>9. Afsluiting</vt:lpstr>
      <vt:lpstr>1_9. Afsluiting</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Koptekst</dc:title>
  <dc:creator>pcvddool</dc:creator>
  <cp:lastModifiedBy>R. IJbema</cp:lastModifiedBy>
  <cp:revision>53</cp:revision>
  <dcterms:created xsi:type="dcterms:W3CDTF">2011-01-12T19:49:53Z</dcterms:created>
  <dcterms:modified xsi:type="dcterms:W3CDTF">2018-02-09T10:34:18Z</dcterms:modified>
</cp:coreProperties>
</file>