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08" r:id="rId15"/>
    <p:sldId id="319" r:id="rId16"/>
    <p:sldId id="320" r:id="rId17"/>
    <p:sldId id="32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7959BFD1-04FD-4B99-A446-8F7F333477AD}"/>
    <pc:docChg chg="custSel addSld modSld">
      <pc:chgData name="R. IJbema" userId="a7e136abeee5cd69" providerId="LiveId" clId="{7959BFD1-04FD-4B99-A446-8F7F333477AD}" dt="2018-02-03T09:35:36.421" v="498" actId="6549"/>
      <pc:docMkLst>
        <pc:docMk/>
      </pc:docMkLst>
      <pc:sldChg chg="modSp">
        <pc:chgData name="R. IJbema" userId="a7e136abeee5cd69" providerId="LiveId" clId="{7959BFD1-04FD-4B99-A446-8F7F333477AD}" dt="2018-02-03T09:11:02.479" v="26" actId="20577"/>
        <pc:sldMkLst>
          <pc:docMk/>
          <pc:sldMk cId="1563794859" sldId="307"/>
        </pc:sldMkLst>
        <pc:spChg chg="mod">
          <ac:chgData name="R. IJbema" userId="a7e136abeee5cd69" providerId="LiveId" clId="{7959BFD1-04FD-4B99-A446-8F7F333477AD}" dt="2018-02-03T09:11:02.479" v="26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modSp">
        <pc:chgData name="R. IJbema" userId="a7e136abeee5cd69" providerId="LiveId" clId="{7959BFD1-04FD-4B99-A446-8F7F333477AD}" dt="2018-02-03T09:31:04.349" v="394" actId="20577"/>
        <pc:sldMkLst>
          <pc:docMk/>
          <pc:sldMk cId="291453024" sldId="308"/>
        </pc:sldMkLst>
        <pc:spChg chg="mod">
          <ac:chgData name="R. IJbema" userId="a7e136abeee5cd69" providerId="LiveId" clId="{7959BFD1-04FD-4B99-A446-8F7F333477AD}" dt="2018-02-03T09:31:04.349" v="394" actId="20577"/>
          <ac:spMkLst>
            <pc:docMk/>
            <pc:sldMk cId="291453024" sldId="308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2:02.600" v="137" actId="20577"/>
        <pc:sldMkLst>
          <pc:docMk/>
          <pc:sldMk cId="3190792896" sldId="309"/>
        </pc:sldMkLst>
        <pc:spChg chg="mod">
          <ac:chgData name="R. IJbema" userId="a7e136abeee5cd69" providerId="LiveId" clId="{7959BFD1-04FD-4B99-A446-8F7F333477AD}" dt="2018-02-03T09:12:02.600" v="137" actId="20577"/>
          <ac:spMkLst>
            <pc:docMk/>
            <pc:sldMk cId="3190792896" sldId="309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3:02.298" v="143" actId="20577"/>
        <pc:sldMkLst>
          <pc:docMk/>
          <pc:sldMk cId="2908869651" sldId="310"/>
        </pc:sldMkLst>
        <pc:spChg chg="mod">
          <ac:chgData name="R. IJbema" userId="a7e136abeee5cd69" providerId="LiveId" clId="{7959BFD1-04FD-4B99-A446-8F7F333477AD}" dt="2018-02-03T09:13:02.298" v="143" actId="20577"/>
          <ac:spMkLst>
            <pc:docMk/>
            <pc:sldMk cId="2908869651" sldId="310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3:36.210" v="163" actId="20577"/>
        <pc:sldMkLst>
          <pc:docMk/>
          <pc:sldMk cId="4142157487" sldId="311"/>
        </pc:sldMkLst>
        <pc:spChg chg="mod">
          <ac:chgData name="R. IJbema" userId="a7e136abeee5cd69" providerId="LiveId" clId="{7959BFD1-04FD-4B99-A446-8F7F333477AD}" dt="2018-02-03T09:13:36.210" v="163" actId="20577"/>
          <ac:spMkLst>
            <pc:docMk/>
            <pc:sldMk cId="4142157487" sldId="311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4:09.928" v="188" actId="20577"/>
        <pc:sldMkLst>
          <pc:docMk/>
          <pc:sldMk cId="1187772281" sldId="312"/>
        </pc:sldMkLst>
        <pc:spChg chg="mod">
          <ac:chgData name="R. IJbema" userId="a7e136abeee5cd69" providerId="LiveId" clId="{7959BFD1-04FD-4B99-A446-8F7F333477AD}" dt="2018-02-03T09:14:09.928" v="188" actId="20577"/>
          <ac:spMkLst>
            <pc:docMk/>
            <pc:sldMk cId="1187772281" sldId="312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5:09.067" v="218" actId="20577"/>
        <pc:sldMkLst>
          <pc:docMk/>
          <pc:sldMk cId="1395757817" sldId="313"/>
        </pc:sldMkLst>
        <pc:spChg chg="mod">
          <ac:chgData name="R. IJbema" userId="a7e136abeee5cd69" providerId="LiveId" clId="{7959BFD1-04FD-4B99-A446-8F7F333477AD}" dt="2018-02-03T09:15:09.067" v="218" actId="20577"/>
          <ac:spMkLst>
            <pc:docMk/>
            <pc:sldMk cId="1395757817" sldId="313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17:18.934" v="232" actId="20577"/>
        <pc:sldMkLst>
          <pc:docMk/>
          <pc:sldMk cId="4137928076" sldId="314"/>
        </pc:sldMkLst>
        <pc:spChg chg="mod">
          <ac:chgData name="R. IJbema" userId="a7e136abeee5cd69" providerId="LiveId" clId="{7959BFD1-04FD-4B99-A446-8F7F333477AD}" dt="2018-02-03T09:17:18.934" v="232" actId="20577"/>
          <ac:spMkLst>
            <pc:docMk/>
            <pc:sldMk cId="4137928076" sldId="314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25:00.655" v="234"/>
        <pc:sldMkLst>
          <pc:docMk/>
          <pc:sldMk cId="2322545842" sldId="315"/>
        </pc:sldMkLst>
        <pc:spChg chg="mod">
          <ac:chgData name="R. IJbema" userId="a7e136abeee5cd69" providerId="LiveId" clId="{7959BFD1-04FD-4B99-A446-8F7F333477AD}" dt="2018-02-03T09:25:00.655" v="234"/>
          <ac:spMkLst>
            <pc:docMk/>
            <pc:sldMk cId="2322545842" sldId="315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26:00.570" v="236"/>
        <pc:sldMkLst>
          <pc:docMk/>
          <pc:sldMk cId="2199070770" sldId="316"/>
        </pc:sldMkLst>
        <pc:spChg chg="mod">
          <ac:chgData name="R. IJbema" userId="a7e136abeee5cd69" providerId="LiveId" clId="{7959BFD1-04FD-4B99-A446-8F7F333477AD}" dt="2018-02-03T09:26:00.570" v="236"/>
          <ac:spMkLst>
            <pc:docMk/>
            <pc:sldMk cId="2199070770" sldId="316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27:02.830" v="238"/>
        <pc:sldMkLst>
          <pc:docMk/>
          <pc:sldMk cId="1608060234" sldId="317"/>
        </pc:sldMkLst>
        <pc:spChg chg="mod">
          <ac:chgData name="R. IJbema" userId="a7e136abeee5cd69" providerId="LiveId" clId="{7959BFD1-04FD-4B99-A446-8F7F333477AD}" dt="2018-02-03T09:27:02.830" v="238"/>
          <ac:spMkLst>
            <pc:docMk/>
            <pc:sldMk cId="1608060234" sldId="317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28:06.551" v="318" actId="20577"/>
        <pc:sldMkLst>
          <pc:docMk/>
          <pc:sldMk cId="1671934670" sldId="318"/>
        </pc:sldMkLst>
        <pc:spChg chg="mod">
          <ac:chgData name="R. IJbema" userId="a7e136abeee5cd69" providerId="LiveId" clId="{7959BFD1-04FD-4B99-A446-8F7F333477AD}" dt="2018-02-03T09:28:06.551" v="318" actId="20577"/>
          <ac:spMkLst>
            <pc:docMk/>
            <pc:sldMk cId="1671934670" sldId="318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35:22.175" v="492" actId="20577"/>
        <pc:sldMkLst>
          <pc:docMk/>
          <pc:sldMk cId="2516354672" sldId="319"/>
        </pc:sldMkLst>
        <pc:spChg chg="mod">
          <ac:chgData name="R. IJbema" userId="a7e136abeee5cd69" providerId="LiveId" clId="{7959BFD1-04FD-4B99-A446-8F7F333477AD}" dt="2018-02-03T09:35:22.175" v="492" actId="20577"/>
          <ac:spMkLst>
            <pc:docMk/>
            <pc:sldMk cId="2516354672" sldId="319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35:25.919" v="494" actId="20577"/>
        <pc:sldMkLst>
          <pc:docMk/>
          <pc:sldMk cId="2795434742" sldId="320"/>
        </pc:sldMkLst>
        <pc:spChg chg="mod">
          <ac:chgData name="R. IJbema" userId="a7e136abeee5cd69" providerId="LiveId" clId="{7959BFD1-04FD-4B99-A446-8F7F333477AD}" dt="2018-02-03T09:35:25.919" v="494" actId="20577"/>
          <ac:spMkLst>
            <pc:docMk/>
            <pc:sldMk cId="2795434742" sldId="320"/>
            <ac:spMk id="3" creationId="{00000000-0000-0000-0000-000000000000}"/>
          </ac:spMkLst>
        </pc:spChg>
      </pc:sldChg>
      <pc:sldChg chg="modSp add">
        <pc:chgData name="R. IJbema" userId="a7e136abeee5cd69" providerId="LiveId" clId="{7959BFD1-04FD-4B99-A446-8F7F333477AD}" dt="2018-02-03T09:35:36.421" v="498" actId="6549"/>
        <pc:sldMkLst>
          <pc:docMk/>
          <pc:sldMk cId="3929597474" sldId="321"/>
        </pc:sldMkLst>
        <pc:spChg chg="mod">
          <ac:chgData name="R. IJbema" userId="a7e136abeee5cd69" providerId="LiveId" clId="{7959BFD1-04FD-4B99-A446-8F7F333477AD}" dt="2018-02-03T09:35:36.421" v="498" actId="6549"/>
          <ac:spMkLst>
            <pc:docMk/>
            <pc:sldMk cId="3929597474" sldId="32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517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864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303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238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604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23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88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60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262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46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98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031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612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3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3-2-2018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Regels, regels, regels…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iemand een proces tegen je wil voeren en je onderkleed van je wil afnemen, sta hem dan ook je bovenkleed af.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806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iemand je dwingt één mijl met hem mee te gaan, loop er dan twee met hem 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193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wil jij zijn?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5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wil jij zijn?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 doen omdat het goed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35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wil jij zijn?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 doen omdat het goed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als het niet goed afloopt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5434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wil jij zijn?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 doen omdat het goed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als het niet goed afloopt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‘Heer, maak ons gaaf en volmaakt’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59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Regels, regels, regels…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niet omdat je je aan regels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omdat Hij van je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079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omdat Hij van je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86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omdat Hij van je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Mens, waar ben je?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215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omdat Hij van je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Mens, waar ben je?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ben ik, zegt Jezus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777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welkom bij God,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omdat Hij van je houdt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Mens, waar ben je?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ben ik, zegt Jezus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En: 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75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92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Wanneer je dus je offergave naar het altaar brengt en je je daar herinnert dat je broeder of zuster je iets verwijt, laat je gave dan bij het altaar achter; ga je eerst met die ander verzoenen en kom daarna je offer brengen.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54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gaan volmaakt zijn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ik zeg jullie je niet te verzetten tegen wie kwaad doet, maar wie je op de rechterwang slaat, ook de linkerwang toe te keren.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07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191</Words>
  <Application>Microsoft Office PowerPoint</Application>
  <PresentationFormat>Diavoorstelling (4:3)</PresentationFormat>
  <Paragraphs>238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2018-02-03T09:35:42Z</dcterms:modified>
</cp:coreProperties>
</file>