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3"/>
  </p:notesMasterIdLst>
  <p:sldIdLst>
    <p:sldId id="314" r:id="rId4"/>
    <p:sldId id="307" r:id="rId5"/>
    <p:sldId id="309" r:id="rId6"/>
    <p:sldId id="310" r:id="rId7"/>
    <p:sldId id="312" r:id="rId8"/>
    <p:sldId id="313" r:id="rId9"/>
    <p:sldId id="308" r:id="rId10"/>
    <p:sldId id="315" r:id="rId11"/>
    <p:sldId id="31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D120D442-D8F5-4F37-8303-6E9448F183CF}"/>
    <pc:docChg chg="custSel addSld delSld modSld sldOrd">
      <pc:chgData name="R. IJbema" userId="a7e136abeee5cd69" providerId="LiveId" clId="{D120D442-D8F5-4F37-8303-6E9448F183CF}" dt="2018-01-12T13:57:42.200" v="257"/>
      <pc:docMkLst>
        <pc:docMk/>
      </pc:docMkLst>
      <pc:sldChg chg="modSp modNotesTx">
        <pc:chgData name="R. IJbema" userId="a7e136abeee5cd69" providerId="LiveId" clId="{D120D442-D8F5-4F37-8303-6E9448F183CF}" dt="2018-01-12T12:48:22.744" v="66" actId="20577"/>
        <pc:sldMkLst>
          <pc:docMk/>
          <pc:sldMk cId="1563794859" sldId="307"/>
        </pc:sldMkLst>
        <pc:spChg chg="mod">
          <ac:chgData name="R. IJbema" userId="a7e136abeee5cd69" providerId="LiveId" clId="{D120D442-D8F5-4F37-8303-6E9448F183CF}" dt="2018-01-12T12:48:10.025" v="64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addSp modNotesTx">
        <pc:chgData name="R. IJbema" userId="a7e136abeee5cd69" providerId="LiveId" clId="{D120D442-D8F5-4F37-8303-6E9448F183CF}" dt="2018-01-12T13:18:40.708" v="226" actId="20577"/>
        <pc:sldMkLst>
          <pc:docMk/>
          <pc:sldMk cId="1959558809" sldId="308"/>
        </pc:sldMkLst>
        <pc:picChg chg="add">
          <ac:chgData name="R. IJbema" userId="a7e136abeee5cd69" providerId="LiveId" clId="{D120D442-D8F5-4F37-8303-6E9448F183CF}" dt="2018-01-12T13:14:16.802" v="220"/>
          <ac:picMkLst>
            <pc:docMk/>
            <pc:sldMk cId="1959558809" sldId="308"/>
            <ac:picMk id="4" creationId="{23621BE3-2FC8-4915-998F-547B120BA96B}"/>
          </ac:picMkLst>
        </pc:picChg>
      </pc:sldChg>
      <pc:sldChg chg="modSp add modNotesTx">
        <pc:chgData name="R. IJbema" userId="a7e136abeee5cd69" providerId="LiveId" clId="{D120D442-D8F5-4F37-8303-6E9448F183CF}" dt="2018-01-12T12:51:53.559" v="96" actId="20577"/>
        <pc:sldMkLst>
          <pc:docMk/>
          <pc:sldMk cId="3568787224" sldId="309"/>
        </pc:sldMkLst>
        <pc:spChg chg="mod">
          <ac:chgData name="R. IJbema" userId="a7e136abeee5cd69" providerId="LiveId" clId="{D120D442-D8F5-4F37-8303-6E9448F183CF}" dt="2018-01-12T12:50:35.201" v="94" actId="20577"/>
          <ac:spMkLst>
            <pc:docMk/>
            <pc:sldMk cId="3568787224" sldId="30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D120D442-D8F5-4F37-8303-6E9448F183CF}" dt="2018-01-12T12:56:03.361" v="142" actId="20577"/>
        <pc:sldMkLst>
          <pc:docMk/>
          <pc:sldMk cId="2921120312" sldId="310"/>
        </pc:sldMkLst>
        <pc:spChg chg="mod">
          <ac:chgData name="R. IJbema" userId="a7e136abeee5cd69" providerId="LiveId" clId="{D120D442-D8F5-4F37-8303-6E9448F183CF}" dt="2018-01-12T12:52:18.882" v="137" actId="20577"/>
          <ac:spMkLst>
            <pc:docMk/>
            <pc:sldMk cId="2921120312" sldId="310"/>
            <ac:spMk id="3" creationId="{00000000-0000-0000-0000-000000000000}"/>
          </ac:spMkLst>
        </pc:spChg>
      </pc:sldChg>
      <pc:sldChg chg="modSp add del modNotesTx">
        <pc:chgData name="R. IJbema" userId="a7e136abeee5cd69" providerId="LiveId" clId="{D120D442-D8F5-4F37-8303-6E9448F183CF}" dt="2018-01-12T13:00:02.545" v="197" actId="2696"/>
        <pc:sldMkLst>
          <pc:docMk/>
          <pc:sldMk cId="2395575035" sldId="311"/>
        </pc:sldMkLst>
        <pc:spChg chg="mod">
          <ac:chgData name="R. IJbema" userId="a7e136abeee5cd69" providerId="LiveId" clId="{D120D442-D8F5-4F37-8303-6E9448F183CF}" dt="2018-01-12T12:59:54.422" v="196" actId="6549"/>
          <ac:spMkLst>
            <pc:docMk/>
            <pc:sldMk cId="2395575035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D120D442-D8F5-4F37-8303-6E9448F183CF}" dt="2018-01-12T13:44:03.079" v="232" actId="20577"/>
        <pc:sldMkLst>
          <pc:docMk/>
          <pc:sldMk cId="1697123350" sldId="312"/>
        </pc:sldMkLst>
        <pc:spChg chg="mod">
          <ac:chgData name="R. IJbema" userId="a7e136abeee5cd69" providerId="LiveId" clId="{D120D442-D8F5-4F37-8303-6E9448F183CF}" dt="2018-01-12T13:44:03.079" v="232" actId="20577"/>
          <ac:spMkLst>
            <pc:docMk/>
            <pc:sldMk cId="1697123350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D120D442-D8F5-4F37-8303-6E9448F183CF}" dt="2018-01-12T13:44:13.674" v="239" actId="20577"/>
        <pc:sldMkLst>
          <pc:docMk/>
          <pc:sldMk cId="2742738154" sldId="313"/>
        </pc:sldMkLst>
        <pc:spChg chg="mod">
          <ac:chgData name="R. IJbema" userId="a7e136abeee5cd69" providerId="LiveId" clId="{D120D442-D8F5-4F37-8303-6E9448F183CF}" dt="2018-01-12T13:44:13.674" v="239" actId="20577"/>
          <ac:spMkLst>
            <pc:docMk/>
            <pc:sldMk cId="2742738154" sldId="313"/>
            <ac:spMk id="3" creationId="{00000000-0000-0000-0000-000000000000}"/>
          </ac:spMkLst>
        </pc:spChg>
      </pc:sldChg>
      <pc:sldChg chg="addSp add ord">
        <pc:chgData name="R. IJbema" userId="a7e136abeee5cd69" providerId="LiveId" clId="{D120D442-D8F5-4F37-8303-6E9448F183CF}" dt="2018-01-12T13:57:42.200" v="257"/>
        <pc:sldMkLst>
          <pc:docMk/>
          <pc:sldMk cId="207775912" sldId="314"/>
        </pc:sldMkLst>
        <pc:picChg chg="add">
          <ac:chgData name="R. IJbema" userId="a7e136abeee5cd69" providerId="LiveId" clId="{D120D442-D8F5-4F37-8303-6E9448F183CF}" dt="2018-01-12T13:57:31.376" v="256"/>
          <ac:picMkLst>
            <pc:docMk/>
            <pc:sldMk cId="207775912" sldId="314"/>
            <ac:picMk id="4" creationId="{14331D39-A4D0-4345-B03A-7161755B10EC}"/>
          </ac:picMkLst>
        </pc:picChg>
      </pc:sldChg>
      <pc:sldChg chg="modSp add ord modNotesTx">
        <pc:chgData name="R. IJbema" userId="a7e136abeee5cd69" providerId="LiveId" clId="{D120D442-D8F5-4F37-8303-6E9448F183CF}" dt="2018-01-12T13:44:34.492" v="254" actId="20577"/>
        <pc:sldMkLst>
          <pc:docMk/>
          <pc:sldMk cId="1017575094" sldId="315"/>
        </pc:sldMkLst>
        <pc:spChg chg="mod">
          <ac:chgData name="R. IJbema" userId="a7e136abeee5cd69" providerId="LiveId" clId="{D120D442-D8F5-4F37-8303-6E9448F183CF}" dt="2018-01-12T13:44:34.492" v="254" actId="20577"/>
          <ac:spMkLst>
            <pc:docMk/>
            <pc:sldMk cId="1017575094" sldId="315"/>
            <ac:spMk id="3" creationId="{00000000-0000-0000-0000-000000000000}"/>
          </ac:spMkLst>
        </pc:spChg>
      </pc:sldChg>
      <pc:sldChg chg="add">
        <pc:chgData name="R. IJbema" userId="a7e136abeee5cd69" providerId="LiveId" clId="{D120D442-D8F5-4F37-8303-6E9448F183CF}" dt="2018-01-12T13:57:25.626" v="255"/>
        <pc:sldMkLst>
          <pc:docMk/>
          <pc:sldMk cId="3163578106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74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89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91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78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176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24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616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08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1119187"/>
            <a:ext cx="80962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Weg van het Koninkrijk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 ben je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Weg van het Koninkrijk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 ben je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ik wil graag veilig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878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Weg van het Koninkrijk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 ben je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ik wil graag veilig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Jezus’ publiek wil graag veilig zijn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112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Weg van het Koninkrijk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 ben je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ik wil graag veilig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Jezus’ publiek wil graag veilig zijn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nergens anders is het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1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Weg van het Koninkrijk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 ben je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ik wil graag veilig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Jezus’ publiek wil graag veilig zijn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nergens anders is het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273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4312"/>
            <a:ext cx="8763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5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Weg van het Koninkrijk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 ben je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ik wil graag veilig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Jezus’ publiek wil graag veilig zijn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nergens anders is het echt onveilig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bij Jezus…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757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57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217</Words>
  <Application>Microsoft Office PowerPoint</Application>
  <PresentationFormat>Diavoorstelling (4:3)</PresentationFormat>
  <Paragraphs>128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Windows-gebruiker</cp:lastModifiedBy>
  <cp:revision>59</cp:revision>
  <dcterms:created xsi:type="dcterms:W3CDTF">2011-01-12T19:49:53Z</dcterms:created>
  <dcterms:modified xsi:type="dcterms:W3CDTF">2018-01-15T16:55:13Z</dcterms:modified>
</cp:coreProperties>
</file>