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. IJbema" userId="a7e136abeee5cd69" providerId="LiveId" clId="{B4617EE3-D720-44CF-A6B7-57EBCA16B4E2}"/>
    <pc:docChg chg="custSel addSld delSld modSld sldOrd">
      <pc:chgData name="R. IJbema" userId="a7e136abeee5cd69" providerId="LiveId" clId="{B4617EE3-D720-44CF-A6B7-57EBCA16B4E2}" dt="2018-01-05T10:00:38.741" v="531" actId="2696"/>
      <pc:docMkLst>
        <pc:docMk/>
      </pc:docMkLst>
      <pc:sldChg chg="addSp modSp modNotesTx">
        <pc:chgData name="R. IJbema" userId="a7e136abeee5cd69" providerId="LiveId" clId="{B4617EE3-D720-44CF-A6B7-57EBCA16B4E2}" dt="2018-01-05T09:32:48.446" v="254" actId="20577"/>
        <pc:sldMkLst>
          <pc:docMk/>
          <pc:sldMk cId="0" sldId="256"/>
        </pc:sldMkLst>
        <pc:spChg chg="mod">
          <ac:chgData name="R. IJbema" userId="a7e136abeee5cd69" providerId="LiveId" clId="{B4617EE3-D720-44CF-A6B7-57EBCA16B4E2}" dt="2018-01-05T09:20:34.678" v="12" actId="6549"/>
          <ac:spMkLst>
            <pc:docMk/>
            <pc:sldMk cId="0" sldId="256"/>
            <ac:spMk id="2" creationId="{00000000-0000-0000-0000-000000000000}"/>
          </ac:spMkLst>
        </pc:spChg>
        <pc:spChg chg="mod">
          <ac:chgData name="R. IJbema" userId="a7e136abeee5cd69" providerId="LiveId" clId="{B4617EE3-D720-44CF-A6B7-57EBCA16B4E2}" dt="2018-01-05T09:26:51.569" v="116" actId="20577"/>
          <ac:spMkLst>
            <pc:docMk/>
            <pc:sldMk cId="0" sldId="256"/>
            <ac:spMk id="3" creationId="{00000000-0000-0000-0000-000000000000}"/>
          </ac:spMkLst>
        </pc:spChg>
        <pc:picChg chg="add mod">
          <ac:chgData name="R. IJbema" userId="a7e136abeee5cd69" providerId="LiveId" clId="{B4617EE3-D720-44CF-A6B7-57EBCA16B4E2}" dt="2018-01-05T09:26:06.161" v="110" actId="1076"/>
          <ac:picMkLst>
            <pc:docMk/>
            <pc:sldMk cId="0" sldId="256"/>
            <ac:picMk id="4" creationId="{9FBC9845-B59E-4F77-8019-39CD552BA8CB}"/>
          </ac:picMkLst>
        </pc:picChg>
      </pc:sldChg>
      <pc:sldChg chg="modSp add modNotesTx">
        <pc:chgData name="R. IJbema" userId="a7e136abeee5cd69" providerId="LiveId" clId="{B4617EE3-D720-44CF-A6B7-57EBCA16B4E2}" dt="2018-01-05T09:32:44.018" v="253" actId="20577"/>
        <pc:sldMkLst>
          <pc:docMk/>
          <pc:sldMk cId="2055883353" sldId="257"/>
        </pc:sldMkLst>
        <pc:spChg chg="mod">
          <ac:chgData name="R. IJbema" userId="a7e136abeee5cd69" providerId="LiveId" clId="{B4617EE3-D720-44CF-A6B7-57EBCA16B4E2}" dt="2018-01-05T09:29:25.950" v="131" actId="6549"/>
          <ac:spMkLst>
            <pc:docMk/>
            <pc:sldMk cId="2055883353" sldId="257"/>
            <ac:spMk id="2" creationId="{00000000-0000-0000-0000-000000000000}"/>
          </ac:spMkLst>
        </pc:spChg>
        <pc:spChg chg="mod">
          <ac:chgData name="R. IJbema" userId="a7e136abeee5cd69" providerId="LiveId" clId="{B4617EE3-D720-44CF-A6B7-57EBCA16B4E2}" dt="2018-01-05T09:30:16.299" v="252" actId="20577"/>
          <ac:spMkLst>
            <pc:docMk/>
            <pc:sldMk cId="2055883353" sldId="257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B4617EE3-D720-44CF-A6B7-57EBCA16B4E2}" dt="2018-01-05T09:36:48.623" v="328" actId="20577"/>
        <pc:sldMkLst>
          <pc:docMk/>
          <pc:sldMk cId="530820125" sldId="258"/>
        </pc:sldMkLst>
        <pc:spChg chg="mod">
          <ac:chgData name="R. IJbema" userId="a7e136abeee5cd69" providerId="LiveId" clId="{B4617EE3-D720-44CF-A6B7-57EBCA16B4E2}" dt="2018-01-05T09:33:45.603" v="264" actId="6549"/>
          <ac:spMkLst>
            <pc:docMk/>
            <pc:sldMk cId="530820125" sldId="258"/>
            <ac:spMk id="2" creationId="{00000000-0000-0000-0000-000000000000}"/>
          </ac:spMkLst>
        </pc:spChg>
        <pc:spChg chg="mod">
          <ac:chgData name="R. IJbema" userId="a7e136abeee5cd69" providerId="LiveId" clId="{B4617EE3-D720-44CF-A6B7-57EBCA16B4E2}" dt="2018-01-05T09:36:30.681" v="326" actId="20577"/>
          <ac:spMkLst>
            <pc:docMk/>
            <pc:sldMk cId="530820125" sldId="258"/>
            <ac:spMk id="3" creationId="{00000000-0000-0000-0000-000000000000}"/>
          </ac:spMkLst>
        </pc:spChg>
      </pc:sldChg>
      <pc:sldChg chg="add del ord">
        <pc:chgData name="R. IJbema" userId="a7e136abeee5cd69" providerId="LiveId" clId="{B4617EE3-D720-44CF-A6B7-57EBCA16B4E2}" dt="2018-01-05T10:00:38.741" v="531" actId="2696"/>
        <pc:sldMkLst>
          <pc:docMk/>
          <pc:sldMk cId="4233769250" sldId="259"/>
        </pc:sldMkLst>
      </pc:sldChg>
      <pc:sldChg chg="modSp add modNotesTx">
        <pc:chgData name="R. IJbema" userId="a7e136abeee5cd69" providerId="LiveId" clId="{B4617EE3-D720-44CF-A6B7-57EBCA16B4E2}" dt="2018-01-05T09:37:23.651" v="336"/>
        <pc:sldMkLst>
          <pc:docMk/>
          <pc:sldMk cId="1869006070" sldId="260"/>
        </pc:sldMkLst>
        <pc:spChg chg="mod">
          <ac:chgData name="R. IJbema" userId="a7e136abeee5cd69" providerId="LiveId" clId="{B4617EE3-D720-44CF-A6B7-57EBCA16B4E2}" dt="2018-01-05T09:37:23.651" v="336"/>
          <ac:spMkLst>
            <pc:docMk/>
            <pc:sldMk cId="1869006070" sldId="260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B4617EE3-D720-44CF-A6B7-57EBCA16B4E2}" dt="2018-01-05T09:38:48.625" v="351"/>
        <pc:sldMkLst>
          <pc:docMk/>
          <pc:sldMk cId="587932708" sldId="261"/>
        </pc:sldMkLst>
        <pc:spChg chg="mod">
          <ac:chgData name="R. IJbema" userId="a7e136abeee5cd69" providerId="LiveId" clId="{B4617EE3-D720-44CF-A6B7-57EBCA16B4E2}" dt="2018-01-05T09:38:48.625" v="351"/>
          <ac:spMkLst>
            <pc:docMk/>
            <pc:sldMk cId="587932708" sldId="261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B4617EE3-D720-44CF-A6B7-57EBCA16B4E2}" dt="2018-01-05T09:39:53.066" v="377"/>
        <pc:sldMkLst>
          <pc:docMk/>
          <pc:sldMk cId="3001573736" sldId="262"/>
        </pc:sldMkLst>
        <pc:spChg chg="mod">
          <ac:chgData name="R. IJbema" userId="a7e136abeee5cd69" providerId="LiveId" clId="{B4617EE3-D720-44CF-A6B7-57EBCA16B4E2}" dt="2018-01-05T09:39:53.066" v="377"/>
          <ac:spMkLst>
            <pc:docMk/>
            <pc:sldMk cId="3001573736" sldId="262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B4617EE3-D720-44CF-A6B7-57EBCA16B4E2}" dt="2018-01-05T09:40:18.008" v="406" actId="20577"/>
        <pc:sldMkLst>
          <pc:docMk/>
          <pc:sldMk cId="107346022" sldId="263"/>
        </pc:sldMkLst>
        <pc:spChg chg="mod">
          <ac:chgData name="R. IJbema" userId="a7e136abeee5cd69" providerId="LiveId" clId="{B4617EE3-D720-44CF-A6B7-57EBCA16B4E2}" dt="2018-01-05T09:40:18.008" v="406" actId="20577"/>
          <ac:spMkLst>
            <pc:docMk/>
            <pc:sldMk cId="107346022" sldId="263"/>
            <ac:spMk id="3" creationId="{00000000-0000-0000-0000-000000000000}"/>
          </ac:spMkLst>
        </pc:spChg>
      </pc:sldChg>
      <pc:sldChg chg="modSp add ord modNotesTx">
        <pc:chgData name="R. IJbema" userId="a7e136abeee5cd69" providerId="LiveId" clId="{B4617EE3-D720-44CF-A6B7-57EBCA16B4E2}" dt="2018-01-05T09:44:40.367" v="442" actId="20577"/>
        <pc:sldMkLst>
          <pc:docMk/>
          <pc:sldMk cId="7074096" sldId="264"/>
        </pc:sldMkLst>
        <pc:spChg chg="mod">
          <ac:chgData name="R. IJbema" userId="a7e136abeee5cd69" providerId="LiveId" clId="{B4617EE3-D720-44CF-A6B7-57EBCA16B4E2}" dt="2018-01-05T09:44:40.367" v="442" actId="20577"/>
          <ac:spMkLst>
            <pc:docMk/>
            <pc:sldMk cId="7074096" sldId="264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B4617EE3-D720-44CF-A6B7-57EBCA16B4E2}" dt="2018-01-05T09:47:09.673" v="489" actId="20577"/>
        <pc:sldMkLst>
          <pc:docMk/>
          <pc:sldMk cId="2794842992" sldId="265"/>
        </pc:sldMkLst>
        <pc:spChg chg="mod">
          <ac:chgData name="R. IJbema" userId="a7e136abeee5cd69" providerId="LiveId" clId="{B4617EE3-D720-44CF-A6B7-57EBCA16B4E2}" dt="2018-01-05T09:47:09.673" v="489" actId="20577"/>
          <ac:spMkLst>
            <pc:docMk/>
            <pc:sldMk cId="2794842992" sldId="265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B4617EE3-D720-44CF-A6B7-57EBCA16B4E2}" dt="2018-01-05T09:49:11.461" v="530" actId="20577"/>
        <pc:sldMkLst>
          <pc:docMk/>
          <pc:sldMk cId="2734262492" sldId="266"/>
        </pc:sldMkLst>
        <pc:spChg chg="mod">
          <ac:chgData name="R. IJbema" userId="a7e136abeee5cd69" providerId="LiveId" clId="{B4617EE3-D720-44CF-A6B7-57EBCA16B4E2}" dt="2018-01-05T09:49:11.461" v="530" actId="20577"/>
          <ac:spMkLst>
            <pc:docMk/>
            <pc:sldMk cId="2734262492" sldId="26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5B539-9576-4BB4-8E49-D30F80755FED}" type="datetimeFigureOut">
              <a:rPr lang="nl-NL" smtClean="0"/>
              <a:t>5-1-2018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7CBE0-2FAD-4F0F-B2E4-DFD1A580BC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0073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7CBE0-2FAD-4F0F-B2E4-DFD1A580BCCB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8478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7CBE0-2FAD-4F0F-B2E4-DFD1A580BCCB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6901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7CBE0-2FAD-4F0F-B2E4-DFD1A580BCCB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8933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7CBE0-2FAD-4F0F-B2E4-DFD1A580BCCB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608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7CBE0-2FAD-4F0F-B2E4-DFD1A580BCCB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2135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7CBE0-2FAD-4F0F-B2E4-DFD1A580BCCB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9241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7CBE0-2FAD-4F0F-B2E4-DFD1A580BCCB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4812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7CBE0-2FAD-4F0F-B2E4-DFD1A580BCCB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6915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7CBE0-2FAD-4F0F-B2E4-DFD1A580BCCB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2669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7CBE0-2FAD-4F0F-B2E4-DFD1A580BCCB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8129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5-1-2018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5-1-2018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5-1-2018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5-1-2018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5-1-2018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5-1-2018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5-1-2018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5-1-2018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5-1-2018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5-1-2018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5-1-2018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5-1-2018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Catechismus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● Apostolische Geloofsbelijdenis	(● Doop &amp; Avondmaal)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● Tien Geboden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● Onze Vader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FBC9845-B59E-4F77-8019-39CD552BA8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4113076"/>
            <a:ext cx="6269385" cy="24940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nl-NL" baseline="30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scheppingsverhaal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hier begint het nieuwe leven!	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● het nieuwe leven begint met 		vergeven	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● het nieuwe leven begint met 	geloof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426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Catechismus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hemelpoort gaat dicht (en open) 	door de ‘tucht’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hemelpoort gaat open (en dicht) 	door het evangelie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5883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nl-NL" baseline="30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scheppingsverhaal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0820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nl-NL" baseline="30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scheppingsverhaal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● zie het begin (van z’n boek)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●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9006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nl-NL" baseline="30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scheppingsverhaal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● zie het begin (van z’n boek)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● 7x ‘Ik ben’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●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7932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nl-NL" baseline="30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scheppingsverhaal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● zie het begin (van z’n boek)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● 7x ‘Ik ben’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● 7x een wonderteken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●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1573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nl-NL" baseline="30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scheppingsverhaal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● zie het begin (van z’n boek)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● 7x ‘Ik ben’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● 7x een wonderteken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● laatste week oude schepping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346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nl-NL" baseline="30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scheppingsverhaal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hier begint het nieuwe leven!	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74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620689"/>
            <a:ext cx="6624736" cy="864095"/>
          </a:xfrm>
        </p:spPr>
        <p:txBody>
          <a:bodyPr anchor="t" anchorCtr="0">
            <a:normAutofit/>
          </a:bodyPr>
          <a:lstStyle/>
          <a:p>
            <a:pPr algn="l"/>
            <a:r>
              <a:rPr lang="nl-NL" sz="4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20880" cy="4680520"/>
          </a:xfrm>
        </p:spPr>
        <p:txBody>
          <a:bodyPr>
            <a:noAutofit/>
          </a:bodyPr>
          <a:lstStyle/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nl-NL" baseline="300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scheppingsverhaal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hier begint het nieuwe leven!	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● het nieuwe leven begint met 		vergeven	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>
              <a:lnSpc>
                <a:spcPts val="45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4842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72</Words>
  <Application>Microsoft Office PowerPoint</Application>
  <PresentationFormat>Diavoorstelling (4:3)</PresentationFormat>
  <Paragraphs>112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Office-thema</vt:lpstr>
      <vt:lpstr>Catechismus</vt:lpstr>
      <vt:lpstr>Catechismus</vt:lpstr>
      <vt:lpstr>Johannes</vt:lpstr>
      <vt:lpstr>Johannes</vt:lpstr>
      <vt:lpstr>Johannes</vt:lpstr>
      <vt:lpstr>Johannes</vt:lpstr>
      <vt:lpstr>Johannes</vt:lpstr>
      <vt:lpstr>Johannes</vt:lpstr>
      <vt:lpstr>Johannes</vt:lpstr>
      <vt:lpstr>Johannes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10</cp:revision>
  <dcterms:created xsi:type="dcterms:W3CDTF">2011-01-12T19:49:53Z</dcterms:created>
  <dcterms:modified xsi:type="dcterms:W3CDTF">2018-01-05T10:00:50Z</dcterms:modified>
</cp:coreProperties>
</file>