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2"/>
  </p:notesMasterIdLst>
  <p:sldIdLst>
    <p:sldId id="316" r:id="rId4"/>
    <p:sldId id="318" r:id="rId5"/>
    <p:sldId id="317" r:id="rId6"/>
    <p:sldId id="309" r:id="rId7"/>
    <p:sldId id="310" r:id="rId8"/>
    <p:sldId id="313" r:id="rId9"/>
    <p:sldId id="314" r:id="rId10"/>
    <p:sldId id="31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3BA57A9F-B97C-4210-931C-46EBD8C6FD5B}"/>
    <pc:docChg chg="custSel addSld delSld modSld sldOrd">
      <pc:chgData name="R. IJbema" userId="a7e136abeee5cd69" providerId="LiveId" clId="{3BA57A9F-B97C-4210-931C-46EBD8C6FD5B}" dt="2017-12-15T15:22:43.376" v="164" actId="2696"/>
      <pc:docMkLst>
        <pc:docMk/>
      </pc:docMkLst>
      <pc:sldChg chg="addSp modSp del modNotesTx">
        <pc:chgData name="R. IJbema" userId="a7e136abeee5cd69" providerId="LiveId" clId="{3BA57A9F-B97C-4210-931C-46EBD8C6FD5B}" dt="2017-12-15T15:19:22.822" v="151" actId="2696"/>
        <pc:sldMkLst>
          <pc:docMk/>
          <pc:sldMk cId="1563794859" sldId="307"/>
        </pc:sldMkLst>
        <pc:picChg chg="add mod">
          <ac:chgData name="R. IJbema" userId="a7e136abeee5cd69" providerId="LiveId" clId="{3BA57A9F-B97C-4210-931C-46EBD8C6FD5B}" dt="2017-12-15T15:13:44.187" v="147"/>
          <ac:picMkLst>
            <pc:docMk/>
            <pc:sldMk cId="1563794859" sldId="307"/>
            <ac:picMk id="4" creationId="{BC3986DA-52D8-4AFF-A3E4-DA033EF28FB9}"/>
          </ac:picMkLst>
        </pc:picChg>
      </pc:sldChg>
      <pc:sldChg chg="addSp add del modNotesTx">
        <pc:chgData name="R. IJbema" userId="a7e136abeee5cd69" providerId="LiveId" clId="{3BA57A9F-B97C-4210-931C-46EBD8C6FD5B}" dt="2017-12-15T15:22:43.376" v="164" actId="2696"/>
        <pc:sldMkLst>
          <pc:docMk/>
          <pc:sldMk cId="3926038851" sldId="308"/>
        </pc:sldMkLst>
        <pc:picChg chg="add">
          <ac:chgData name="R. IJbema" userId="a7e136abeee5cd69" providerId="LiveId" clId="{3BA57A9F-B97C-4210-931C-46EBD8C6FD5B}" dt="2017-12-15T15:02:47.500" v="3"/>
          <ac:picMkLst>
            <pc:docMk/>
            <pc:sldMk cId="3926038851" sldId="308"/>
            <ac:picMk id="4" creationId="{ED638CF3-AA0A-4A06-908A-93835694BE28}"/>
          </ac:picMkLst>
        </pc:picChg>
      </pc:sldChg>
      <pc:sldChg chg="modSp add modNotesTx">
        <pc:chgData name="R. IJbema" userId="a7e136abeee5cd69" providerId="LiveId" clId="{3BA57A9F-B97C-4210-931C-46EBD8C6FD5B}" dt="2017-12-15T15:19:36.545" v="156" actId="20577"/>
        <pc:sldMkLst>
          <pc:docMk/>
          <pc:sldMk cId="1863674370" sldId="309"/>
        </pc:sldMkLst>
        <pc:spChg chg="mod">
          <ac:chgData name="R. IJbema" userId="a7e136abeee5cd69" providerId="LiveId" clId="{3BA57A9F-B97C-4210-931C-46EBD8C6FD5B}" dt="2017-12-15T15:04:57.970" v="21" actId="20577"/>
          <ac:spMkLst>
            <pc:docMk/>
            <pc:sldMk cId="1863674370" sldId="30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BA57A9F-B97C-4210-931C-46EBD8C6FD5B}" dt="2017-12-15T15:05:56.176" v="50" actId="20577"/>
        <pc:sldMkLst>
          <pc:docMk/>
          <pc:sldMk cId="3750426613" sldId="310"/>
        </pc:sldMkLst>
        <pc:spChg chg="mod">
          <ac:chgData name="R. IJbema" userId="a7e136abeee5cd69" providerId="LiveId" clId="{3BA57A9F-B97C-4210-931C-46EBD8C6FD5B}" dt="2017-12-15T15:05:49.883" v="49" actId="313"/>
          <ac:spMkLst>
            <pc:docMk/>
            <pc:sldMk cId="3750426613" sldId="310"/>
            <ac:spMk id="3" creationId="{00000000-0000-0000-0000-000000000000}"/>
          </ac:spMkLst>
        </pc:spChg>
      </pc:sldChg>
      <pc:sldChg chg="add del ord modNotesTx">
        <pc:chgData name="R. IJbema" userId="a7e136abeee5cd69" providerId="LiveId" clId="{3BA57A9F-B97C-4210-931C-46EBD8C6FD5B}" dt="2017-12-15T15:19:31.443" v="154" actId="2696"/>
        <pc:sldMkLst>
          <pc:docMk/>
          <pc:sldMk cId="944872504" sldId="311"/>
        </pc:sldMkLst>
      </pc:sldChg>
      <pc:sldChg chg="addSp modSp add del">
        <pc:chgData name="R. IJbema" userId="a7e136abeee5cd69" providerId="LiveId" clId="{3BA57A9F-B97C-4210-931C-46EBD8C6FD5B}" dt="2017-12-15T15:12:25.098" v="88" actId="2696"/>
        <pc:sldMkLst>
          <pc:docMk/>
          <pc:sldMk cId="2272216281" sldId="312"/>
        </pc:sldMkLst>
        <pc:picChg chg="add mod">
          <ac:chgData name="R. IJbema" userId="a7e136abeee5cd69" providerId="LiveId" clId="{3BA57A9F-B97C-4210-931C-46EBD8C6FD5B}" dt="2017-12-15T15:10:19.927" v="85" actId="14100"/>
          <ac:picMkLst>
            <pc:docMk/>
            <pc:sldMk cId="2272216281" sldId="312"/>
            <ac:picMk id="4" creationId="{C739D2CA-ADA0-4276-8DC2-D8B38B892AC2}"/>
          </ac:picMkLst>
        </pc:picChg>
      </pc:sldChg>
      <pc:sldChg chg="modSp add modNotesTx">
        <pc:chgData name="R. IJbema" userId="a7e136abeee5cd69" providerId="LiveId" clId="{3BA57A9F-B97C-4210-931C-46EBD8C6FD5B}" dt="2017-12-15T15:06:52.289" v="77" actId="6549"/>
        <pc:sldMkLst>
          <pc:docMk/>
          <pc:sldMk cId="2343100860" sldId="313"/>
        </pc:sldMkLst>
        <pc:spChg chg="mod">
          <ac:chgData name="R. IJbema" userId="a7e136abeee5cd69" providerId="LiveId" clId="{3BA57A9F-B97C-4210-931C-46EBD8C6FD5B}" dt="2017-12-15T15:06:52.289" v="77" actId="6549"/>
          <ac:spMkLst>
            <pc:docMk/>
            <pc:sldMk cId="2343100860" sldId="313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3BA57A9F-B97C-4210-931C-46EBD8C6FD5B}" dt="2017-12-15T15:07:55.936" v="81" actId="20577"/>
        <pc:sldMkLst>
          <pc:docMk/>
          <pc:sldMk cId="564196834" sldId="314"/>
        </pc:sldMkLst>
      </pc:sldChg>
      <pc:sldChg chg="addSp add modNotesTx">
        <pc:chgData name="R. IJbema" userId="a7e136abeee5cd69" providerId="LiveId" clId="{3BA57A9F-B97C-4210-931C-46EBD8C6FD5B}" dt="2017-12-15T15:12:32.294" v="91" actId="20577"/>
        <pc:sldMkLst>
          <pc:docMk/>
          <pc:sldMk cId="1695272232" sldId="315"/>
        </pc:sldMkLst>
        <pc:picChg chg="add">
          <ac:chgData name="R. IJbema" userId="a7e136abeee5cd69" providerId="LiveId" clId="{3BA57A9F-B97C-4210-931C-46EBD8C6FD5B}" dt="2017-12-15T15:10:48.079" v="87"/>
          <ac:picMkLst>
            <pc:docMk/>
            <pc:sldMk cId="1695272232" sldId="315"/>
            <ac:picMk id="4" creationId="{401A5EF7-64F8-4196-89D7-5D04F1610539}"/>
          </ac:picMkLst>
        </pc:picChg>
      </pc:sldChg>
      <pc:sldChg chg="add del">
        <pc:chgData name="R. IJbema" userId="a7e136abeee5cd69" providerId="LiveId" clId="{3BA57A9F-B97C-4210-931C-46EBD8C6FD5B}" dt="2017-12-15T15:12:28.539" v="89" actId="2696"/>
        <pc:sldMkLst>
          <pc:docMk/>
          <pc:sldMk cId="1985277026" sldId="316"/>
        </pc:sldMkLst>
      </pc:sldChg>
      <pc:sldChg chg="addSp delSp modSp add">
        <pc:chgData name="R. IJbema" userId="a7e136abeee5cd69" providerId="LiveId" clId="{3BA57A9F-B97C-4210-931C-46EBD8C6FD5B}" dt="2017-12-15T15:19:15.884" v="150"/>
        <pc:sldMkLst>
          <pc:docMk/>
          <pc:sldMk cId="2516763136" sldId="316"/>
        </pc:sldMkLst>
        <pc:picChg chg="del">
          <ac:chgData name="R. IJbema" userId="a7e136abeee5cd69" providerId="LiveId" clId="{3BA57A9F-B97C-4210-931C-46EBD8C6FD5B}" dt="2017-12-15T15:18:36.714" v="149"/>
          <ac:picMkLst>
            <pc:docMk/>
            <pc:sldMk cId="2516763136" sldId="316"/>
            <ac:picMk id="4" creationId="{BC3986DA-52D8-4AFF-A3E4-DA033EF28FB9}"/>
          </ac:picMkLst>
        </pc:picChg>
        <pc:picChg chg="add mod">
          <ac:chgData name="R. IJbema" userId="a7e136abeee5cd69" providerId="LiveId" clId="{3BA57A9F-B97C-4210-931C-46EBD8C6FD5B}" dt="2017-12-15T15:19:15.884" v="150"/>
          <ac:picMkLst>
            <pc:docMk/>
            <pc:sldMk cId="2516763136" sldId="316"/>
            <ac:picMk id="6" creationId="{922AF9B6-B3DD-4B9D-AA29-597DEA0E1747}"/>
          </ac:picMkLst>
        </pc:picChg>
      </pc:sldChg>
      <pc:sldChg chg="add ord modNotesTx">
        <pc:chgData name="R. IJbema" userId="a7e136abeee5cd69" providerId="LiveId" clId="{3BA57A9F-B97C-4210-931C-46EBD8C6FD5B}" dt="2017-12-15T15:19:41.526" v="158" actId="20577"/>
        <pc:sldMkLst>
          <pc:docMk/>
          <pc:sldMk cId="4067828866" sldId="317"/>
        </pc:sldMkLst>
      </pc:sldChg>
      <pc:sldChg chg="addSp delSp modSp add">
        <pc:chgData name="R. IJbema" userId="a7e136abeee5cd69" providerId="LiveId" clId="{3BA57A9F-B97C-4210-931C-46EBD8C6FD5B}" dt="2017-12-15T15:22:38.280" v="163" actId="14100"/>
        <pc:sldMkLst>
          <pc:docMk/>
          <pc:sldMk cId="4142864390" sldId="318"/>
        </pc:sldMkLst>
        <pc:picChg chg="del">
          <ac:chgData name="R. IJbema" userId="a7e136abeee5cd69" providerId="LiveId" clId="{3BA57A9F-B97C-4210-931C-46EBD8C6FD5B}" dt="2017-12-15T15:22:10.163" v="160"/>
          <ac:picMkLst>
            <pc:docMk/>
            <pc:sldMk cId="4142864390" sldId="318"/>
            <ac:picMk id="4" creationId="{ED638CF3-AA0A-4A06-908A-93835694BE28}"/>
          </ac:picMkLst>
        </pc:picChg>
        <pc:picChg chg="add mod">
          <ac:chgData name="R. IJbema" userId="a7e136abeee5cd69" providerId="LiveId" clId="{3BA57A9F-B97C-4210-931C-46EBD8C6FD5B}" dt="2017-12-15T15:22:38.280" v="163" actId="14100"/>
          <ac:picMkLst>
            <pc:docMk/>
            <pc:sldMk cId="4142864390" sldId="318"/>
            <ac:picMk id="5" creationId="{C1CF5699-5A0C-4D75-A9C0-4064BE4D4F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18-12-2017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39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950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117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62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516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8508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96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18-12-2017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18-12-2017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0"/>
            <a:ext cx="4533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6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7" y="910883"/>
            <a:ext cx="8932985" cy="5036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6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050" y="0"/>
            <a:ext cx="45339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2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breng ik Davids huis tot aanzien,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ontsteek ik een lamp voor mijn gezalfde.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vijanden bekleed ik met schande,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op zijn hoofd schittert een kroon.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3674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De plaats van God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0426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1. De plaats van God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De mens van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310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breng ik Davids huis tot aanzien,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ontsteek ik een lamp voor mijn gezalfde.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Zijn vijanden bekleed ik met schande,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op zijn hoofd schittert een kroon.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4196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ct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401A5EF7-64F8-4196-89D7-5D04F1610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27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151</Words>
  <Application>Microsoft Office PowerPoint</Application>
  <PresentationFormat>Diavoorstelling (4:3)</PresentationFormat>
  <Paragraphs>120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Windows-gebruiker</cp:lastModifiedBy>
  <cp:revision>55</cp:revision>
  <dcterms:created xsi:type="dcterms:W3CDTF">2011-01-12T19:49:53Z</dcterms:created>
  <dcterms:modified xsi:type="dcterms:W3CDTF">2017-12-18T18:17:47Z</dcterms:modified>
</cp:coreProperties>
</file>