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9840-6480-4932-BAEC-7F338DADAF03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C3CA5-F695-4904-9C97-263701B8B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32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784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256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63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121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241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516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636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033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16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402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39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9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92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224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68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633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174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917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3CA5-F695-4904-9C97-263701B8B4F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0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schepping ziet er reikhalzend naar uit dat openbaar wordt wie Gods kinderen zijn.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Romeinen 8: 19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God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3834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God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genieten van zijn werk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vrede in zijn huis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 delen met zijn kinderen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Hij liefheeft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7603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schepping ziet er reikhalzend naar uit dat openbaar wordt wie Gods kinderen zijn.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Romeinen 8: 19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172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schepping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Kerst: Gods Kind wordt openbaar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8816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schepping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Kerst: Gods Kind wordt openbaar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ster en miljoenen engelen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50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schepping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Kerst: Gods Kind wordt openbaar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ster en miljoenen engelen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 aan God in de hoogste hemel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vrede op aarde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alle mensen die Hij liefheeft</a:t>
            </a:r>
          </a:p>
        </p:txBody>
      </p:sp>
    </p:spTree>
    <p:extLst>
      <p:ext uri="{BB962C8B-B14F-4D97-AF65-F5344CB8AC3E}">
        <p14:creationId xmlns:p14="http://schemas.microsoft.com/office/powerpoint/2010/main" val="2053631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schepping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Gods kinderen zichtbaar worden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63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schepping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Gods kinderen zichtbaar worden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Gods zegen op je werk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56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schepping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Gods kinderen zichtbaar worden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Gods zegen op je werk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zijn vrede in en om je huis </a:t>
            </a:r>
          </a:p>
        </p:txBody>
      </p:sp>
    </p:spTree>
    <p:extLst>
      <p:ext uri="{BB962C8B-B14F-4D97-AF65-F5344CB8AC3E}">
        <p14:creationId xmlns:p14="http://schemas.microsoft.com/office/powerpoint/2010/main" val="2425868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eer aan God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7124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224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4534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128, een pelgrimslied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035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128, een pelgrimslied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lied van verlangen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251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128, een pelgrimslied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lied van verlangen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zegen op je werk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1845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128, een pelgrimslied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lied van verlangen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zegen op je werk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vrede in je huis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5028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128, een pelgrimslied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lied van verlangen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zegen op je werk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vrede in je huis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 vinden bij God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20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Verlangen...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128, een pelgrimslied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lied van verlangen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zegen op je werk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vrede in je huis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 vinden bij God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wie Hem eert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6128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432</Words>
  <Application>Microsoft Office PowerPoint</Application>
  <PresentationFormat>Diavoorstelling (4:3)</PresentationFormat>
  <Paragraphs>205</Paragraphs>
  <Slides>19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Office-thema</vt:lpstr>
      <vt:lpstr> </vt:lpstr>
      <vt:lpstr>Verlangen...</vt:lpstr>
      <vt:lpstr>Verlangen...</vt:lpstr>
      <vt:lpstr>Verlangen...</vt:lpstr>
      <vt:lpstr>Verlangen...</vt:lpstr>
      <vt:lpstr>Verlangen...</vt:lpstr>
      <vt:lpstr>Verlangen...</vt:lpstr>
      <vt:lpstr>Verlangen...</vt:lpstr>
      <vt:lpstr>Verlangen...</vt:lpstr>
      <vt:lpstr>Verlangen...</vt:lpstr>
      <vt:lpstr>Verlangen...</vt:lpstr>
      <vt:lpstr> </vt:lpstr>
      <vt:lpstr>Verlangen…</vt:lpstr>
      <vt:lpstr>Verlangen…</vt:lpstr>
      <vt:lpstr>Verlangen…</vt:lpstr>
      <vt:lpstr>Verlangen…</vt:lpstr>
      <vt:lpstr>Verlangen…</vt:lpstr>
      <vt:lpstr>Verlangen…</vt:lpstr>
      <vt:lpstr>Verlangen...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11</cp:revision>
  <dcterms:created xsi:type="dcterms:W3CDTF">2011-01-12T19:49:53Z</dcterms:created>
  <dcterms:modified xsi:type="dcterms:W3CDTF">2017-12-01T13:59:38Z</dcterms:modified>
</cp:coreProperties>
</file>