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2" r:id="rId2"/>
    <p:sldMasterId id="2147483684" r:id="rId3"/>
  </p:sldMasterIdLst>
  <p:notesMasterIdLst>
    <p:notesMasterId r:id="rId16"/>
  </p:notesMasterIdLst>
  <p:sldIdLst>
    <p:sldId id="307" r:id="rId4"/>
    <p:sldId id="309" r:id="rId5"/>
    <p:sldId id="308" r:id="rId6"/>
    <p:sldId id="310" r:id="rId7"/>
    <p:sldId id="312" r:id="rId8"/>
    <p:sldId id="311" r:id="rId9"/>
    <p:sldId id="313" r:id="rId10"/>
    <p:sldId id="315" r:id="rId11"/>
    <p:sldId id="316" r:id="rId12"/>
    <p:sldId id="317" r:id="rId13"/>
    <p:sldId id="318" r:id="rId14"/>
    <p:sldId id="319" r:id="rId15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34" y="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21" Type="http://schemas.microsoft.com/office/2016/11/relationships/changesInfo" Target="changesInfos/changesInfo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. IJbema" userId="a7e136abeee5cd69" providerId="LiveId" clId="{DBAE2ED4-7BA7-4B22-824C-CB9D93890033}"/>
    <pc:docChg chg="custSel addSld delSld modSld sldOrd">
      <pc:chgData name="R. IJbema" userId="a7e136abeee5cd69" providerId="LiveId" clId="{DBAE2ED4-7BA7-4B22-824C-CB9D93890033}" dt="2017-11-17T12:51:14.203" v="282" actId="2696"/>
      <pc:docMkLst>
        <pc:docMk/>
      </pc:docMkLst>
      <pc:sldChg chg="modSp modNotesTx">
        <pc:chgData name="R. IJbema" userId="a7e136abeee5cd69" providerId="LiveId" clId="{DBAE2ED4-7BA7-4B22-824C-CB9D93890033}" dt="2017-11-17T12:35:45.559" v="29" actId="20577"/>
        <pc:sldMkLst>
          <pc:docMk/>
          <pc:sldMk cId="1563794859" sldId="307"/>
        </pc:sldMkLst>
        <pc:spChg chg="mod">
          <ac:chgData name="R. IJbema" userId="a7e136abeee5cd69" providerId="LiveId" clId="{DBAE2ED4-7BA7-4B22-824C-CB9D93890033}" dt="2017-11-17T12:35:41.661" v="27" actId="20577"/>
          <ac:spMkLst>
            <pc:docMk/>
            <pc:sldMk cId="1563794859" sldId="307"/>
            <ac:spMk id="3" creationId="{00000000-0000-0000-0000-000000000000}"/>
          </ac:spMkLst>
        </pc:spChg>
      </pc:sldChg>
      <pc:sldChg chg="addSp modSp ord modNotesTx">
        <pc:chgData name="R. IJbema" userId="a7e136abeee5cd69" providerId="LiveId" clId="{DBAE2ED4-7BA7-4B22-824C-CB9D93890033}" dt="2017-11-17T12:37:49.819" v="87" actId="20577"/>
        <pc:sldMkLst>
          <pc:docMk/>
          <pc:sldMk cId="639125755" sldId="308"/>
        </pc:sldMkLst>
        <pc:picChg chg="add mod">
          <ac:chgData name="R. IJbema" userId="a7e136abeee5cd69" providerId="LiveId" clId="{DBAE2ED4-7BA7-4B22-824C-CB9D93890033}" dt="2017-11-17T12:36:37.701" v="37" actId="14100"/>
          <ac:picMkLst>
            <pc:docMk/>
            <pc:sldMk cId="639125755" sldId="308"/>
            <ac:picMk id="4" creationId="{14338E8B-A0F4-4299-9CBB-77DBFB80B3EE}"/>
          </ac:picMkLst>
        </pc:picChg>
      </pc:sldChg>
      <pc:sldChg chg="modSp add ord modNotesTx">
        <pc:chgData name="R. IJbema" userId="a7e136abeee5cd69" providerId="LiveId" clId="{DBAE2ED4-7BA7-4B22-824C-CB9D93890033}" dt="2017-11-17T12:37:46.586" v="85" actId="20577"/>
        <pc:sldMkLst>
          <pc:docMk/>
          <pc:sldMk cId="1579169219" sldId="309"/>
        </pc:sldMkLst>
        <pc:spChg chg="mod">
          <ac:chgData name="R. IJbema" userId="a7e136abeee5cd69" providerId="LiveId" clId="{DBAE2ED4-7BA7-4B22-824C-CB9D93890033}" dt="2017-11-17T12:37:30.328" v="83" actId="20577"/>
          <ac:spMkLst>
            <pc:docMk/>
            <pc:sldMk cId="1579169219" sldId="309"/>
            <ac:spMk id="3" creationId="{00000000-0000-0000-0000-000000000000}"/>
          </ac:spMkLst>
        </pc:spChg>
      </pc:sldChg>
      <pc:sldChg chg="addSp modSp add modNotesTx">
        <pc:chgData name="R. IJbema" userId="a7e136abeee5cd69" providerId="LiveId" clId="{DBAE2ED4-7BA7-4B22-824C-CB9D93890033}" dt="2017-11-17T12:40:17.063" v="94" actId="20577"/>
        <pc:sldMkLst>
          <pc:docMk/>
          <pc:sldMk cId="3921792508" sldId="310"/>
        </pc:sldMkLst>
        <pc:picChg chg="add mod">
          <ac:chgData name="R. IJbema" userId="a7e136abeee5cd69" providerId="LiveId" clId="{DBAE2ED4-7BA7-4B22-824C-CB9D93890033}" dt="2017-11-17T12:40:11.843" v="92" actId="14100"/>
          <ac:picMkLst>
            <pc:docMk/>
            <pc:sldMk cId="3921792508" sldId="310"/>
            <ac:picMk id="4" creationId="{0A84C9E4-BD85-42E5-8492-DA835D870F4C}"/>
          </ac:picMkLst>
        </pc:picChg>
      </pc:sldChg>
      <pc:sldChg chg="modSp add modNotesTx">
        <pc:chgData name="R. IJbema" userId="a7e136abeee5cd69" providerId="LiveId" clId="{DBAE2ED4-7BA7-4B22-824C-CB9D93890033}" dt="2017-11-17T12:43:22.456" v="125" actId="20577"/>
        <pc:sldMkLst>
          <pc:docMk/>
          <pc:sldMk cId="2409098203" sldId="311"/>
        </pc:sldMkLst>
        <pc:spChg chg="mod">
          <ac:chgData name="R. IJbema" userId="a7e136abeee5cd69" providerId="LiveId" clId="{DBAE2ED4-7BA7-4B22-824C-CB9D93890033}" dt="2017-11-17T12:43:22.456" v="125" actId="20577"/>
          <ac:spMkLst>
            <pc:docMk/>
            <pc:sldMk cId="2409098203" sldId="311"/>
            <ac:spMk id="3" creationId="{00000000-0000-0000-0000-000000000000}"/>
          </ac:spMkLst>
        </pc:spChg>
      </pc:sldChg>
      <pc:sldChg chg="add ord modNotesTx">
        <pc:chgData name="R. IJbema" userId="a7e136abeee5cd69" providerId="LiveId" clId="{DBAE2ED4-7BA7-4B22-824C-CB9D93890033}" dt="2017-11-17T12:41:29.584" v="98" actId="20577"/>
        <pc:sldMkLst>
          <pc:docMk/>
          <pc:sldMk cId="3795209609" sldId="312"/>
        </pc:sldMkLst>
      </pc:sldChg>
      <pc:sldChg chg="modSp add modNotesTx">
        <pc:chgData name="R. IJbema" userId="a7e136abeee5cd69" providerId="LiveId" clId="{DBAE2ED4-7BA7-4B22-824C-CB9D93890033}" dt="2017-11-17T12:45:17.072" v="178" actId="20577"/>
        <pc:sldMkLst>
          <pc:docMk/>
          <pc:sldMk cId="2361581992" sldId="313"/>
        </pc:sldMkLst>
        <pc:spChg chg="mod">
          <ac:chgData name="R. IJbema" userId="a7e136abeee5cd69" providerId="LiveId" clId="{DBAE2ED4-7BA7-4B22-824C-CB9D93890033}" dt="2017-11-17T12:45:17.072" v="178" actId="20577"/>
          <ac:spMkLst>
            <pc:docMk/>
            <pc:sldMk cId="2361581992" sldId="313"/>
            <ac:spMk id="3" creationId="{00000000-0000-0000-0000-000000000000}"/>
          </ac:spMkLst>
        </pc:spChg>
      </pc:sldChg>
      <pc:sldChg chg="add del">
        <pc:chgData name="R. IJbema" userId="a7e136abeee5cd69" providerId="LiveId" clId="{DBAE2ED4-7BA7-4B22-824C-CB9D93890033}" dt="2017-11-17T12:51:14.203" v="282" actId="2696"/>
        <pc:sldMkLst>
          <pc:docMk/>
          <pc:sldMk cId="3441079806" sldId="314"/>
        </pc:sldMkLst>
      </pc:sldChg>
      <pc:sldChg chg="add ord modNotesTx">
        <pc:chgData name="R. IJbema" userId="a7e136abeee5cd69" providerId="LiveId" clId="{DBAE2ED4-7BA7-4B22-824C-CB9D93890033}" dt="2017-11-17T12:45:45.772" v="182" actId="20577"/>
        <pc:sldMkLst>
          <pc:docMk/>
          <pc:sldMk cId="1105130891" sldId="315"/>
        </pc:sldMkLst>
      </pc:sldChg>
      <pc:sldChg chg="modSp add ord modNotesTx">
        <pc:chgData name="R. IJbema" userId="a7e136abeee5cd69" providerId="LiveId" clId="{DBAE2ED4-7BA7-4B22-824C-CB9D93890033}" dt="2017-11-17T12:47:57.096" v="223" actId="20577"/>
        <pc:sldMkLst>
          <pc:docMk/>
          <pc:sldMk cId="3416398960" sldId="316"/>
        </pc:sldMkLst>
        <pc:spChg chg="mod">
          <ac:chgData name="R. IJbema" userId="a7e136abeee5cd69" providerId="LiveId" clId="{DBAE2ED4-7BA7-4B22-824C-CB9D93890033}" dt="2017-11-17T12:47:57.096" v="223" actId="20577"/>
          <ac:spMkLst>
            <pc:docMk/>
            <pc:sldMk cId="3416398960" sldId="316"/>
            <ac:spMk id="3" creationId="{00000000-0000-0000-0000-000000000000}"/>
          </ac:spMkLst>
        </pc:spChg>
      </pc:sldChg>
      <pc:sldChg chg="add ord modNotesTx">
        <pc:chgData name="R. IJbema" userId="a7e136abeee5cd69" providerId="LiveId" clId="{DBAE2ED4-7BA7-4B22-824C-CB9D93890033}" dt="2017-11-17T12:48:59.959" v="228" actId="20577"/>
        <pc:sldMkLst>
          <pc:docMk/>
          <pc:sldMk cId="2378084282" sldId="317"/>
        </pc:sldMkLst>
      </pc:sldChg>
      <pc:sldChg chg="modSp add ord modNotesTx">
        <pc:chgData name="R. IJbema" userId="a7e136abeee5cd69" providerId="LiveId" clId="{DBAE2ED4-7BA7-4B22-824C-CB9D93890033}" dt="2017-11-17T12:50:41.151" v="277" actId="20577"/>
        <pc:sldMkLst>
          <pc:docMk/>
          <pc:sldMk cId="286115915" sldId="318"/>
        </pc:sldMkLst>
        <pc:spChg chg="mod">
          <ac:chgData name="R. IJbema" userId="a7e136abeee5cd69" providerId="LiveId" clId="{DBAE2ED4-7BA7-4B22-824C-CB9D93890033}" dt="2017-11-17T12:50:41.151" v="277" actId="20577"/>
          <ac:spMkLst>
            <pc:docMk/>
            <pc:sldMk cId="286115915" sldId="318"/>
            <ac:spMk id="3" creationId="{00000000-0000-0000-0000-000000000000}"/>
          </ac:spMkLst>
        </pc:spChg>
      </pc:sldChg>
      <pc:sldChg chg="add ord modNotesTx">
        <pc:chgData name="R. IJbema" userId="a7e136abeee5cd69" providerId="LiveId" clId="{DBAE2ED4-7BA7-4B22-824C-CB9D93890033}" dt="2017-11-17T12:51:09.468" v="281" actId="20577"/>
        <pc:sldMkLst>
          <pc:docMk/>
          <pc:sldMk cId="2759180785" sldId="319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C940A8-228E-42F9-A45A-78A4E415DAD6}" type="datetimeFigureOut">
              <a:rPr lang="nl-NL" smtClean="0"/>
              <a:t>20-11-2017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C1BC7C-CC16-49E6-B0D3-AF134E5F90B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794747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1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7067380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10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10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5916124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11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11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7376299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12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12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248943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2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087235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3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735074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4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248714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5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296376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6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7308231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7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8386964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8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5891071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9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576290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het opmaakprofiel van de modelondertitel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20-11-2017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20-11-2017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20-11-2017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het opmaakprofiel van de modelondertitel te bewerken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91D090-15EE-4434-A4FA-2F7059409DF1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20-11-2017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A18A6B-2B8C-47DE-B8EA-0924C524A954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32541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6B1B5A-3018-4764-A900-89B79CB705CA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20-11-2017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F2D783-BB8C-4A5E-846D-6126C103C3F5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62165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FBBAE2-831B-4EA5-940C-A21D1C37BF8A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20-11-2017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3836E8-1049-480B-B9EA-FC12BBF393C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54242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B88A08-8DB4-431B-836D-6BAF93DEF76D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20-11-2017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96B95A-4CC6-4D0D-A2B1-C94CE7DE7C4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404308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7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2E0806-4A5D-4C9A-AF09-11BC64A6F9A8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20-11-2017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E03A52-E805-4410-A95F-A81C08808BDD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554092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31ECD1-F7B1-463F-B819-9C007031CC94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20-11-2017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86123E-DD62-4CA7-9322-5FEC0D97148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518155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38DD8B-4E74-4343-ADDF-3612686D2C6B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20-11-2017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36C52F-A6CD-4925-BFFD-2A2414DF1CE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82662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FA525A-7835-4D37-9575-6EE171C8684D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20-11-2017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1E3B14-D2BF-491B-8739-C2B3CDEFD7BD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93033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20-11-2017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875171-292D-410F-AD00-36F2613A23E6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20-11-2017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45FED5-84D4-4E7E-80EA-EB660F2FDEE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338670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42AF0D-DF86-408D-8B94-A02F654BFE43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20-11-2017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793141-8A23-4107-B108-C2AFD3D3888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378260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CA4679-B3FA-4CEB-9BFC-A55D9F4D8146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20-11-2017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92CDB9-74CF-45BF-9E14-67470C2F8EA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375834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het opmaakprofiel van de modelondertitel te bewerken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91D090-15EE-4434-A4FA-2F7059409DF1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20-11-2017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A18A6B-2B8C-47DE-B8EA-0924C524A954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376142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6B1B5A-3018-4764-A900-89B79CB705CA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20-11-2017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F2D783-BB8C-4A5E-846D-6126C103C3F5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46806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FBBAE2-831B-4EA5-940C-A21D1C37BF8A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20-11-2017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3836E8-1049-480B-B9EA-FC12BBF393C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863602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B88A08-8DB4-431B-836D-6BAF93DEF76D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20-11-2017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96B95A-4CC6-4D0D-A2B1-C94CE7DE7C4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99724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7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2E0806-4A5D-4C9A-AF09-11BC64A6F9A8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20-11-2017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E03A52-E805-4410-A95F-A81C08808BDD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683287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31ECD1-F7B1-463F-B819-9C007031CC94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20-11-2017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86123E-DD62-4CA7-9322-5FEC0D97148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026999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38DD8B-4E74-4343-ADDF-3612686D2C6B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20-11-2017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36C52F-A6CD-4925-BFFD-2A2414DF1CE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54212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20-11-2017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FA525A-7835-4D37-9575-6EE171C8684D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20-11-2017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1E3B14-D2BF-491B-8739-C2B3CDEFD7BD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7428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875171-292D-410F-AD00-36F2613A23E6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20-11-2017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45FED5-84D4-4E7E-80EA-EB660F2FDEE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891605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42AF0D-DF86-408D-8B94-A02F654BFE43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20-11-2017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793141-8A23-4107-B108-C2AFD3D3888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588040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CA4679-B3FA-4CEB-9BFC-A55D9F4D8146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20-11-2017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92CDB9-74CF-45BF-9E14-67470C2F8EA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5930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20-11-2017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20-11-2017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20-11-2017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20-11-2017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20-11-2017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20-11-2017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4034B4-A846-4ABF-B391-81F27B9CF94A}" type="datetimeFigureOut">
              <a:rPr lang="nl-NL" smtClean="0"/>
              <a:pPr/>
              <a:t>20-11-2017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jdelijke aanduiding voor titel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de stijl te bewerken</a:t>
            </a:r>
            <a:endParaRPr lang="en-US"/>
          </a:p>
        </p:txBody>
      </p:sp>
      <p:sp>
        <p:nvSpPr>
          <p:cNvPr id="11267" name="Tijdelijke aanduiding voor teks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D8EA754-C9B1-4B40-A77D-7BABA48CE5CF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20-11-2017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0C2C3BA-CC38-400C-B3A6-6DAAADDC334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50197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jdelijke aanduiding voor titel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de stijl te bewerken</a:t>
            </a:r>
            <a:endParaRPr lang="en-US"/>
          </a:p>
        </p:txBody>
      </p:sp>
      <p:sp>
        <p:nvSpPr>
          <p:cNvPr id="11267" name="Tijdelijke aanduiding voor teks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D8EA754-C9B1-4B40-A77D-7BABA48CE5CF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20-11-2017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0C2C3BA-CC38-400C-B3A6-6DAAADDC334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58090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>
            <a:normAutofit fontScale="25000" lnSpcReduction="20000"/>
          </a:bodyPr>
          <a:lstStyle/>
          <a:p>
            <a:pPr marL="0" lvl="0" indent="0" algn="ctr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Vreemdelingen op aarde….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637948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>
            <a:normAutofit fontScale="25000" lnSpcReduction="20000"/>
          </a:bodyPr>
          <a:lstStyle/>
          <a:p>
            <a:pPr marL="0" lvl="0" indent="0" algn="ctr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Ze keken reikhalzend uit naar een beter vaderland: het hemelse.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Daarom schaamt God er zich niet voor hun God genoemd te worden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en heeft hij voor hen een stad gereedgemaakt.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 algn="r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96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Hebreeën 11: 16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3780842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>
            <a:normAutofit fontScale="25000" lnSpcReduction="20000"/>
          </a:bodyPr>
          <a:lstStyle/>
          <a:p>
            <a:pPr marL="0" lvl="0" indent="0" algn="ctr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Hebreeën: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christenen tussen Rome en Jeruzalem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Hebreeën: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God kiest voor de zwervers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Hebreeën: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wees zichtbaar als vreemdeling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861159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>
            <a:normAutofit fontScale="25000" lnSpcReduction="20000"/>
          </a:bodyPr>
          <a:lstStyle/>
          <a:p>
            <a:pPr marL="0" lvl="0" indent="0" algn="ctr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Ze keken reikhalzend uit naar een beter vaderland: het hemelse.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Daarom schaamt God er zich niet voor hun God genoemd te worden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en heeft hij voor hen een stad gereedgemaakt.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 algn="r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96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Hebreeën 11: 16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7591807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>
            <a:normAutofit fontScale="25000" lnSpcReduction="20000"/>
          </a:bodyPr>
          <a:lstStyle/>
          <a:p>
            <a:pPr marL="0" lvl="0" indent="0" algn="ctr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Vreemdelingen op aarde….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christenen: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wel vreemd, geen vreemdeling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791692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>
            <a:normAutofit fontScale="25000" lnSpcReduction="20000"/>
          </a:bodyPr>
          <a:lstStyle/>
          <a:p>
            <a:pPr marL="0" lvl="0" indent="0" algn="ctr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 algn="ctr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endParaRPr lang="nl-NL" dirty="0"/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91257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>
            <a:normAutofit fontScale="25000" lnSpcReduction="20000"/>
          </a:bodyPr>
          <a:lstStyle/>
          <a:p>
            <a:pPr marL="0" lvl="0" indent="0" algn="ctr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 algn="ctr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endParaRPr lang="nl-NL" dirty="0"/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45820"/>
            <a:ext cx="9144000" cy="5166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17925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>
            <a:normAutofit fontScale="25000" lnSpcReduction="20000"/>
          </a:bodyPr>
          <a:lstStyle/>
          <a:p>
            <a:pPr marL="0" lvl="0" indent="0" algn="ctr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Vreemdelingen op aarde….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christenen: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wel vreemd, geen vreemdeling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7952096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>
            <a:normAutofit fontScale="25000" lnSpcReduction="20000"/>
          </a:bodyPr>
          <a:lstStyle/>
          <a:p>
            <a:pPr marL="0" lvl="0" indent="0" algn="ctr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Ze keken reikhalzend uit naar een beter vaderland: het hemelse.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Daarom schaamt God er zich niet voor hun God genoemd te worden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en heeft hij voor hen een stad gereedgemaakt.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 algn="r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96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Hebreeën 11: 16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4090982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>
            <a:normAutofit fontScale="25000" lnSpcReduction="20000"/>
          </a:bodyPr>
          <a:lstStyle/>
          <a:p>
            <a:pPr marL="0" lvl="0" indent="0" algn="ctr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Hebreeën: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christenen tussen Rome en Jeruzalem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3615819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>
            <a:normAutofit fontScale="25000" lnSpcReduction="20000"/>
          </a:bodyPr>
          <a:lstStyle/>
          <a:p>
            <a:pPr marL="0" lvl="0" indent="0" algn="ctr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Ze keken reikhalzend uit naar een beter vaderland: het hemelse.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Daarom schaamt God er zich niet voor hun God genoemd te worden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en heeft hij voor hen een stad gereedgemaakt.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 algn="r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96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Hebreeën 11: 16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1051308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>
            <a:normAutofit fontScale="25000" lnSpcReduction="20000"/>
          </a:bodyPr>
          <a:lstStyle/>
          <a:p>
            <a:pPr marL="0" lvl="0" indent="0" algn="ctr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Hebreeën: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christenen tussen Rome en Jeruzalem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Hebreeën: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God kiest voor de zwervers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4163989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9. Afsluiting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9. Afsluiting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626</TotalTime>
  <Words>288</Words>
  <Application>Microsoft Office PowerPoint</Application>
  <PresentationFormat>Diavoorstelling (4:3)</PresentationFormat>
  <Paragraphs>184</Paragraphs>
  <Slides>12</Slides>
  <Notes>12</Notes>
  <HiddenSlides>0</HiddenSlides>
  <MMClips>0</MMClips>
  <ScaleCrop>false</ScaleCrop>
  <HeadingPairs>
    <vt:vector size="4" baseType="variant">
      <vt:variant>
        <vt:lpstr>Thema</vt:lpstr>
      </vt:variant>
      <vt:variant>
        <vt:i4>3</vt:i4>
      </vt:variant>
      <vt:variant>
        <vt:lpstr>Diatitels</vt:lpstr>
      </vt:variant>
      <vt:variant>
        <vt:i4>12</vt:i4>
      </vt:variant>
    </vt:vector>
  </HeadingPairs>
  <TitlesOfParts>
    <vt:vector size="15" baseType="lpstr">
      <vt:lpstr>Office-thema</vt:lpstr>
      <vt:lpstr>9. Afsluiting</vt:lpstr>
      <vt:lpstr>1_9. Afsluiting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Koptekst</dc:title>
  <dc:creator>pcvddool</dc:creator>
  <cp:lastModifiedBy>Windows-gebruiker</cp:lastModifiedBy>
  <cp:revision>56</cp:revision>
  <dcterms:created xsi:type="dcterms:W3CDTF">2011-01-12T19:49:53Z</dcterms:created>
  <dcterms:modified xsi:type="dcterms:W3CDTF">2017-11-20T16:51:26Z</dcterms:modified>
</cp:coreProperties>
</file>